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68" r:id="rId2"/>
  </p:sldIdLst>
  <p:sldSz cx="9144000" cy="6858000" type="screen4x3"/>
  <p:notesSz cx="6954838"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2895" autoAdjust="0"/>
  </p:normalViewPr>
  <p:slideViewPr>
    <p:cSldViewPr>
      <p:cViewPr varScale="1">
        <p:scale>
          <a:sx n="64" d="100"/>
          <a:sy n="64" d="100"/>
        </p:scale>
        <p:origin x="-1482" y="-1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IN"/>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8B7C8FBB-DAE3-453D-A63B-F9FF008AF64E}" type="datetimeFigureOut">
              <a:rPr lang="en-IN" smtClean="0"/>
              <a:pPr/>
              <a:t>29-04-2017</a:t>
            </a:fld>
            <a:endParaRPr lang="en-IN"/>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IN"/>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IN"/>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197DF813-FCCA-4C66-B437-7EE8432E6629}" type="slidenum">
              <a:rPr lang="en-IN" smtClean="0"/>
              <a:pPr/>
              <a:t>‹#›</a:t>
            </a:fld>
            <a:endParaRPr lang="en-IN"/>
          </a:p>
        </p:txBody>
      </p:sp>
    </p:spTree>
    <p:extLst>
      <p:ext uri="{BB962C8B-B14F-4D97-AF65-F5344CB8AC3E}">
        <p14:creationId xmlns:p14="http://schemas.microsoft.com/office/powerpoint/2010/main" val="8044788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Slide Image Placeholder 1"/>
          <p:cNvSpPr>
            <a:spLocks noGrp="1" noRot="1" noChangeAspect="1" noTextEdit="1"/>
          </p:cNvSpPr>
          <p:nvPr>
            <p:ph type="sldImg"/>
          </p:nvPr>
        </p:nvSpPr>
        <p:spPr>
          <a:xfrm>
            <a:off x="1381125" y="1163638"/>
            <a:ext cx="4192588" cy="3143250"/>
          </a:xfrm>
          <a:ln/>
        </p:spPr>
      </p:sp>
      <p:sp>
        <p:nvSpPr>
          <p:cNvPr id="81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8196"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cs typeface="Arial" charset="0"/>
              </a:defRPr>
            </a:lvl1pPr>
            <a:lvl2pPr marL="744213" indent="-286236">
              <a:defRPr>
                <a:solidFill>
                  <a:schemeClr val="tx1"/>
                </a:solidFill>
                <a:latin typeface="Arial" charset="0"/>
                <a:cs typeface="Arial" charset="0"/>
              </a:defRPr>
            </a:lvl2pPr>
            <a:lvl3pPr marL="1144943" indent="-228989">
              <a:defRPr>
                <a:solidFill>
                  <a:schemeClr val="tx1"/>
                </a:solidFill>
                <a:latin typeface="Arial" charset="0"/>
                <a:cs typeface="Arial" charset="0"/>
              </a:defRPr>
            </a:lvl3pPr>
            <a:lvl4pPr marL="1602920" indent="-228989">
              <a:defRPr>
                <a:solidFill>
                  <a:schemeClr val="tx1"/>
                </a:solidFill>
                <a:latin typeface="Arial" charset="0"/>
                <a:cs typeface="Arial" charset="0"/>
              </a:defRPr>
            </a:lvl4pPr>
            <a:lvl5pPr marL="2060898" indent="-228989">
              <a:defRPr>
                <a:solidFill>
                  <a:schemeClr val="tx1"/>
                </a:solidFill>
                <a:latin typeface="Arial" charset="0"/>
                <a:cs typeface="Arial" charset="0"/>
              </a:defRPr>
            </a:lvl5pPr>
            <a:lvl6pPr marL="2518875" indent="-228989" eaLnBrk="0" fontAlgn="base" hangingPunct="0">
              <a:spcBef>
                <a:spcPct val="0"/>
              </a:spcBef>
              <a:spcAft>
                <a:spcPct val="0"/>
              </a:spcAft>
              <a:defRPr>
                <a:solidFill>
                  <a:schemeClr val="tx1"/>
                </a:solidFill>
                <a:latin typeface="Arial" charset="0"/>
                <a:cs typeface="Arial" charset="0"/>
              </a:defRPr>
            </a:lvl6pPr>
            <a:lvl7pPr marL="2976852" indent="-228989" eaLnBrk="0" fontAlgn="base" hangingPunct="0">
              <a:spcBef>
                <a:spcPct val="0"/>
              </a:spcBef>
              <a:spcAft>
                <a:spcPct val="0"/>
              </a:spcAft>
              <a:defRPr>
                <a:solidFill>
                  <a:schemeClr val="tx1"/>
                </a:solidFill>
                <a:latin typeface="Arial" charset="0"/>
                <a:cs typeface="Arial" charset="0"/>
              </a:defRPr>
            </a:lvl7pPr>
            <a:lvl8pPr marL="3434829" indent="-228989" eaLnBrk="0" fontAlgn="base" hangingPunct="0">
              <a:spcBef>
                <a:spcPct val="0"/>
              </a:spcBef>
              <a:spcAft>
                <a:spcPct val="0"/>
              </a:spcAft>
              <a:defRPr>
                <a:solidFill>
                  <a:schemeClr val="tx1"/>
                </a:solidFill>
                <a:latin typeface="Arial" charset="0"/>
                <a:cs typeface="Arial" charset="0"/>
              </a:defRPr>
            </a:lvl8pPr>
            <a:lvl9pPr marL="3892807" indent="-228989" eaLnBrk="0" fontAlgn="base" hangingPunct="0">
              <a:spcBef>
                <a:spcPct val="0"/>
              </a:spcBef>
              <a:spcAft>
                <a:spcPct val="0"/>
              </a:spcAft>
              <a:defRPr>
                <a:solidFill>
                  <a:schemeClr val="tx1"/>
                </a:solidFill>
                <a:latin typeface="Arial" charset="0"/>
                <a:cs typeface="Arial" charset="0"/>
              </a:defRPr>
            </a:lvl9pPr>
          </a:lstStyle>
          <a:p>
            <a:fld id="{C51DB11C-658C-4A6B-98A9-9CDF1E3077A5}" type="slidenum">
              <a:rPr lang="en-IN" altLang="en-US" smtClean="0">
                <a:solidFill>
                  <a:srgbClr val="000000"/>
                </a:solidFill>
              </a:rPr>
              <a:pPr/>
              <a:t>1</a:t>
            </a:fld>
            <a:endParaRPr lang="en-IN" altLang="en-US" smtClean="0">
              <a:solidFill>
                <a:srgbClr val="000000"/>
              </a:solidFill>
            </a:endParaRPr>
          </a:p>
        </p:txBody>
      </p:sp>
    </p:spTree>
    <p:extLst>
      <p:ext uri="{BB962C8B-B14F-4D97-AF65-F5344CB8AC3E}">
        <p14:creationId xmlns:p14="http://schemas.microsoft.com/office/powerpoint/2010/main" val="12153470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D80527FD-C356-4F19-8435-0FDBB6C2659A}"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3"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Tree>
    <p:extLst>
      <p:ext uri="{BB962C8B-B14F-4D97-AF65-F5344CB8AC3E}">
        <p14:creationId xmlns:p14="http://schemas.microsoft.com/office/powerpoint/2010/main" val="2881249145"/>
      </p:ext>
    </p:extLst>
  </p:cSld>
  <p:clrMapOvr>
    <a:masterClrMapping/>
  </p:clrMapOvr>
  <p:hf hdr="0" dt="0"/>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1_Content 4">
    <p:spTree>
      <p:nvGrpSpPr>
        <p:cNvPr id="1" name=""/>
        <p:cNvGrpSpPr/>
        <p:nvPr/>
      </p:nvGrpSpPr>
      <p:grpSpPr>
        <a:xfrm>
          <a:off x="0" y="0"/>
          <a:ext cx="0" cy="0"/>
          <a:chOff x="0" y="0"/>
          <a:chExt cx="0" cy="0"/>
        </a:xfrm>
      </p:grpSpPr>
      <p:cxnSp>
        <p:nvCxnSpPr>
          <p:cNvPr id="12" name="Straight Connector 11"/>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bwMode="gray">
          <a:xfrm>
            <a:off x="4810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bwMode="gray">
          <a:xfrm>
            <a:off x="4773613" y="4581525"/>
            <a:ext cx="3906837" cy="1588"/>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7"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8"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1"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2"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tabLst/>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5" name="Text Placeholder 4"/>
          <p:cNvSpPr>
            <a:spLocks noGrp="1"/>
          </p:cNvSpPr>
          <p:nvPr>
            <p:ph type="body" sz="quarter" idx="15"/>
          </p:nvPr>
        </p:nvSpPr>
        <p:spPr bwMode="gray">
          <a:xfrm>
            <a:off x="481013"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6" name="Text Placeholder 4"/>
          <p:cNvSpPr>
            <a:spLocks noGrp="1"/>
          </p:cNvSpPr>
          <p:nvPr>
            <p:ph type="body" sz="quarter" idx="16"/>
          </p:nvPr>
        </p:nvSpPr>
        <p:spPr bwMode="gray">
          <a:xfrm>
            <a:off x="4773614" y="470330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37" name="Text Placeholder 4"/>
          <p:cNvSpPr>
            <a:spLocks noGrp="1"/>
          </p:cNvSpPr>
          <p:nvPr>
            <p:ph type="body" sz="quarter" idx="17"/>
          </p:nvPr>
        </p:nvSpPr>
        <p:spPr bwMode="gray">
          <a:xfrm>
            <a:off x="481013"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38" name="Text Placeholder 4"/>
          <p:cNvSpPr>
            <a:spLocks noGrp="1"/>
          </p:cNvSpPr>
          <p:nvPr>
            <p:ph type="body" sz="quarter" idx="18"/>
          </p:nvPr>
        </p:nvSpPr>
        <p:spPr bwMode="gray">
          <a:xfrm>
            <a:off x="4773614" y="4217163"/>
            <a:ext cx="3933825" cy="276999"/>
          </a:xfrm>
          <a:noFill/>
          <a:ln>
            <a:noFill/>
          </a:ln>
        </p:spPr>
        <p:txBody>
          <a:bodyPr anchor="b"/>
          <a:lstStyle>
            <a:lvl1pPr>
              <a:spcBef>
                <a:spcPts val="0"/>
              </a:spcBef>
              <a:spcAft>
                <a:spcPts val="0"/>
              </a:spcAft>
              <a:buNone/>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49" name="Text Placeholder 41"/>
          <p:cNvSpPr>
            <a:spLocks noGrp="1"/>
          </p:cNvSpPr>
          <p:nvPr>
            <p:ph type="body" sz="quarter" idx="19"/>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5912564"/>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ontent 4">
    <p:spTree>
      <p:nvGrpSpPr>
        <p:cNvPr id="1" name=""/>
        <p:cNvGrpSpPr/>
        <p:nvPr/>
      </p:nvGrpSpPr>
      <p:grpSpPr>
        <a:xfrm>
          <a:off x="0" y="0"/>
          <a:ext cx="0" cy="0"/>
          <a:chOff x="0" y="0"/>
          <a:chExt cx="0" cy="0"/>
        </a:xfrm>
      </p:grpSpPr>
      <p:sp>
        <p:nvSpPr>
          <p:cNvPr id="19" name="Text Placeholder 4"/>
          <p:cNvSpPr>
            <a:spLocks noGrp="1"/>
          </p:cNvSpPr>
          <p:nvPr>
            <p:ph type="body" sz="quarter" idx="18"/>
          </p:nvPr>
        </p:nvSpPr>
        <p:spPr bwMode="gray">
          <a:xfrm>
            <a:off x="2438402"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buSzPct val="120000"/>
              <a:defRPr sz="1600">
                <a:latin typeface="Arial" pitchFamily="34" charset="0"/>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6" name="Picture Placeholder 22"/>
          <p:cNvSpPr>
            <a:spLocks noGrp="1"/>
          </p:cNvSpPr>
          <p:nvPr>
            <p:ph type="pic" sz="quarter" idx="13"/>
          </p:nvPr>
        </p:nvSpPr>
        <p:spPr bwMode="gray">
          <a:xfrm>
            <a:off x="481016"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2" name="Text Placeholder 4"/>
          <p:cNvSpPr>
            <a:spLocks noGrp="1"/>
          </p:cNvSpPr>
          <p:nvPr>
            <p:ph type="body" sz="quarter" idx="19"/>
          </p:nvPr>
        </p:nvSpPr>
        <p:spPr bwMode="gray">
          <a:xfrm>
            <a:off x="6669090" y="1971679"/>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3" name="Picture Placeholder 22"/>
          <p:cNvSpPr>
            <a:spLocks noGrp="1"/>
          </p:cNvSpPr>
          <p:nvPr>
            <p:ph type="pic" sz="quarter" idx="20"/>
          </p:nvPr>
        </p:nvSpPr>
        <p:spPr bwMode="gray">
          <a:xfrm>
            <a:off x="4711704" y="1971681"/>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5" name="Text Placeholder 4"/>
          <p:cNvSpPr>
            <a:spLocks noGrp="1"/>
          </p:cNvSpPr>
          <p:nvPr>
            <p:ph type="body" sz="quarter" idx="21"/>
          </p:nvPr>
        </p:nvSpPr>
        <p:spPr bwMode="gray">
          <a:xfrm>
            <a:off x="2438402"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6" name="Picture Placeholder 22"/>
          <p:cNvSpPr>
            <a:spLocks noGrp="1"/>
          </p:cNvSpPr>
          <p:nvPr>
            <p:ph type="pic" sz="quarter" idx="22"/>
          </p:nvPr>
        </p:nvSpPr>
        <p:spPr bwMode="gray">
          <a:xfrm>
            <a:off x="481016"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48" name="Text Placeholder 4"/>
          <p:cNvSpPr>
            <a:spLocks noGrp="1"/>
          </p:cNvSpPr>
          <p:nvPr>
            <p:ph type="body" sz="quarter" idx="23"/>
          </p:nvPr>
        </p:nvSpPr>
        <p:spPr bwMode="gray">
          <a:xfrm>
            <a:off x="6669090" y="4241805"/>
            <a:ext cx="2043113" cy="1508105"/>
          </a:xfrm>
          <a:ln>
            <a:noFill/>
          </a:ln>
        </p:spPr>
        <p:txBody>
          <a:bodyPr/>
          <a:lstStyle>
            <a:lvl1pPr marL="0" marR="0" indent="0" algn="l" defTabSz="914377" rtl="0" eaLnBrk="1" fontAlgn="base" latinLnBrk="0" hangingPunct="1">
              <a:lnSpc>
                <a:spcPct val="100000"/>
              </a:lnSpc>
              <a:spcBef>
                <a:spcPts val="0"/>
              </a:spcBef>
              <a:spcAft>
                <a:spcPts val="0"/>
              </a:spcAft>
              <a:buClr>
                <a:schemeClr val="tx2"/>
              </a:buClr>
              <a:buSzTx/>
              <a:buFont typeface="Arial" pitchFamily="34" charset="0"/>
              <a:buNone/>
              <a:tabLst/>
              <a:defRPr lang="en-US" sz="1800" b="1" kern="1200" baseline="0" dirty="0" smtClean="0">
                <a:solidFill>
                  <a:schemeClr val="bg2"/>
                </a:solidFill>
                <a:latin typeface="Arial" pitchFamily="34" charset="0"/>
                <a:ea typeface="+mn-ea"/>
                <a:cs typeface="Arial" pitchFamily="34" charset="0"/>
              </a:defRPr>
            </a:lvl1pPr>
            <a:lvl2pPr>
              <a:spcBef>
                <a:spcPts val="0"/>
              </a:spcBef>
              <a:spcAft>
                <a:spcPts val="0"/>
              </a:spcAft>
              <a:defRPr lang="en-US" sz="1600" b="0" kern="1200" baseline="0" dirty="0" smtClean="0">
                <a:solidFill>
                  <a:schemeClr val="tx1"/>
                </a:solidFill>
                <a:latin typeface="Arial" pitchFamily="34" charset="0"/>
                <a:ea typeface="+mn-ea"/>
                <a:cs typeface="Arial" pitchFamily="34" charset="0"/>
              </a:defRPr>
            </a:lvl2pPr>
            <a:lvl3pPr>
              <a:spcBef>
                <a:spcPts val="0"/>
              </a:spcBef>
              <a:spcAft>
                <a:spcPts val="0"/>
              </a:spcAft>
              <a:defRPr sz="1600">
                <a:latin typeface="Arial" pitchFamily="34" charset="0"/>
                <a:cs typeface="Arial" pitchFamily="34" charset="0"/>
              </a:defRPr>
            </a:lvl3pPr>
            <a:lvl4pPr>
              <a:spcBef>
                <a:spcPts val="0"/>
              </a:spcBef>
              <a:spcAft>
                <a:spcPts val="0"/>
              </a:spcAft>
              <a:defRPr sz="1600">
                <a:latin typeface="Arial" pitchFamily="34" charset="0"/>
                <a:cs typeface="Arial" pitchFamily="34" charset="0"/>
              </a:defRPr>
            </a:lvl4pPr>
            <a:lvl5pPr>
              <a:spcBef>
                <a:spcPts val="0"/>
              </a:spcBef>
              <a:spcAft>
                <a:spcPts val="0"/>
              </a:spcAft>
              <a:defRPr sz="1600">
                <a:latin typeface="Arial" pitchFamily="34" charset="0"/>
                <a:cs typeface="Arial" pitchFamily="34" charset="0"/>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9" name="Picture Placeholder 22"/>
          <p:cNvSpPr>
            <a:spLocks noGrp="1"/>
          </p:cNvSpPr>
          <p:nvPr>
            <p:ph type="pic" sz="quarter" idx="24"/>
          </p:nvPr>
        </p:nvSpPr>
        <p:spPr bwMode="gray">
          <a:xfrm>
            <a:off x="4711704" y="4241807"/>
            <a:ext cx="1728787" cy="1892299"/>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51" name="Text Placeholder 41"/>
          <p:cNvSpPr>
            <a:spLocks noGrp="1"/>
          </p:cNvSpPr>
          <p:nvPr>
            <p:ph type="body" sz="quarter" idx="25"/>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446481207"/>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ble">
    <p:spTree>
      <p:nvGrpSpPr>
        <p:cNvPr id="1" name=""/>
        <p:cNvGrpSpPr/>
        <p:nvPr/>
      </p:nvGrpSpPr>
      <p:grpSpPr>
        <a:xfrm>
          <a:off x="0" y="0"/>
          <a:ext cx="0" cy="0"/>
          <a:chOff x="0" y="0"/>
          <a:chExt cx="0" cy="0"/>
        </a:xfrm>
      </p:grpSpPr>
      <p:sp>
        <p:nvSpPr>
          <p:cNvPr id="6" name="Table Placeholder 5"/>
          <p:cNvSpPr>
            <a:spLocks noGrp="1"/>
          </p:cNvSpPr>
          <p:nvPr>
            <p:ph type="tbl" sz="quarter" idx="20"/>
          </p:nvPr>
        </p:nvSpPr>
        <p:spPr bwMode="gray">
          <a:xfrm>
            <a:off x="481016" y="1971675"/>
            <a:ext cx="8226425" cy="4162426"/>
          </a:xfrm>
        </p:spPr>
        <p:txBody>
          <a:bodyPr>
            <a:noAutofit/>
          </a:bodyPr>
          <a:lstStyle>
            <a:lvl1pPr marL="0" indent="0">
              <a:buNone/>
              <a:defRPr>
                <a:latin typeface="Arial" pitchFamily="34" charset="0"/>
                <a:cs typeface="Arial" pitchFamily="34" charset="0"/>
              </a:defRPr>
            </a:lvl1pPr>
          </a:lstStyle>
          <a:p>
            <a:pPr lvl="0"/>
            <a:r>
              <a:rPr lang="en-US" noProof="0" smtClean="0"/>
              <a:t>Click icon to add table</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8" name="Text Placeholder 41"/>
          <p:cNvSpPr>
            <a:spLocks noGrp="1"/>
          </p:cNvSpPr>
          <p:nvPr>
            <p:ph type="body" sz="quarter" idx="13"/>
          </p:nvPr>
        </p:nvSpPr>
        <p:spPr bwMode="gray">
          <a:xfrm>
            <a:off x="481012" y="1270458"/>
            <a:ext cx="8224838" cy="276999"/>
          </a:xfrm>
        </p:spPr>
        <p:txBody>
          <a:bodyPr/>
          <a:lstStyle>
            <a:lvl1pPr>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628008510"/>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hart">
    <p:spTree>
      <p:nvGrpSpPr>
        <p:cNvPr id="1" name=""/>
        <p:cNvGrpSpPr/>
        <p:nvPr/>
      </p:nvGrpSpPr>
      <p:grpSpPr>
        <a:xfrm>
          <a:off x="0" y="0"/>
          <a:ext cx="0" cy="0"/>
          <a:chOff x="0" y="0"/>
          <a:chExt cx="0" cy="0"/>
        </a:xfrm>
      </p:grpSpPr>
      <p:sp>
        <p:nvSpPr>
          <p:cNvPr id="5" name="Chart Placeholder 4"/>
          <p:cNvSpPr>
            <a:spLocks noGrp="1"/>
          </p:cNvSpPr>
          <p:nvPr>
            <p:ph type="chart" sz="quarter" idx="21"/>
          </p:nvPr>
        </p:nvSpPr>
        <p:spPr bwMode="gray">
          <a:xfrm>
            <a:off x="481016" y="1971679"/>
            <a:ext cx="8226425"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chart</a:t>
            </a:r>
            <a:endParaRPr lang="en-US" noProof="0" dirty="0"/>
          </a:p>
        </p:txBody>
      </p:sp>
      <p:sp>
        <p:nvSpPr>
          <p:cNvPr id="4"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736670978"/>
      </p:ext>
    </p:extLst>
  </p:cSld>
  <p:clrMapOvr>
    <a:masterClrMapping/>
  </p:clrMapOvr>
  <p:hf hd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hank you">
    <p:spTree>
      <p:nvGrpSpPr>
        <p:cNvPr id="1" name=""/>
        <p:cNvGrpSpPr/>
        <p:nvPr/>
      </p:nvGrpSpPr>
      <p:grpSpPr>
        <a:xfrm>
          <a:off x="0" y="0"/>
          <a:ext cx="0" cy="0"/>
          <a:chOff x="0" y="0"/>
          <a:chExt cx="0" cy="0"/>
        </a:xfrm>
      </p:grpSpPr>
      <p:sp>
        <p:nvSpPr>
          <p:cNvPr id="5" name="TextBox 4"/>
          <p:cNvSpPr txBox="1">
            <a:spLocks noChangeArrowheads="1"/>
          </p:cNvSpPr>
          <p:nvPr/>
        </p:nvSpPr>
        <p:spPr bwMode="gray">
          <a:xfrm>
            <a:off x="1366838" y="3370263"/>
            <a:ext cx="6754812" cy="2446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just" eaLnBrk="1" fontAlgn="base" hangingPunct="1">
              <a:spcBef>
                <a:spcPts val="600"/>
              </a:spcBef>
              <a:spcAft>
                <a:spcPct val="0"/>
              </a:spcAft>
              <a:defRPr/>
            </a:pPr>
            <a:r>
              <a:rPr lang="en-US" sz="1000" b="1" smtClean="0">
                <a:solidFill>
                  <a:srgbClr val="6D6E71"/>
                </a:solidFill>
                <a:cs typeface="Arial" pitchFamily="34" charset="0"/>
              </a:rPr>
              <a:t>Disclaimer </a:t>
            </a:r>
          </a:p>
          <a:p>
            <a:pPr algn="just" eaLnBrk="1" fontAlgn="base" hangingPunct="1">
              <a:spcBef>
                <a:spcPts val="600"/>
              </a:spcBef>
              <a:spcAft>
                <a:spcPct val="0"/>
              </a:spcAft>
              <a:defRPr/>
            </a:pPr>
            <a:r>
              <a:rPr lang="en-US" sz="900" smtClean="0">
                <a:solidFill>
                  <a:srgbClr val="6D6E71"/>
                </a:solidFill>
                <a:cs typeface="Arial" pitchFamily="34" charset="0"/>
              </a:rPr>
              <a:t>Advik provides a wide array of presentations and reports, with the contributions of various professionals. These presentations and reports are for informational purposes and private circulation only and do not constitute an offer to buy or sell any securities mentioned therein. They do not purport to be a complete description of the markets conditions or developments referred to in the material. While utmost care has been taken in preparing the above, we claim no responsibility for their accuracy. We shall not be liable for any direct or indirect losses arising from the use thereof and the viewers are requested to use the information contained herein at their own risk. These presentations and reports should not be reproduced, re-circulated, published in any media, website or otherwise, in any form or manner, in part or as a whole, without the express consent in writing of Advik or its subsidiaries. Any unauthorized use, disclosure or public dissemination of information contained herein is prohibited. Unless specifically noted, Advik is not responsible for the content of these presentations and/or the opinions of the presenters. Individual situations and local practices and standards may vary, so viewers and others utilizing information contained within a presentation are free to adopt differing standards and approaches as they see fit. You may not repackage or sell the presentation. Products and names mentioned in materials or presentations are the property of their respective owners and the mention of them does not constitute an endorsement by Advik. Information contained in a presentation hosted or promoted by Advik is provided “as is” without warranty of any kind, either expressed or implied, including any warranty of merchantability or fitness for a particular purpose. Advik assumes no liability or responsibility for the contents of a presentation or the opinions expressed by the presenters. All expressions of opinion are subject to change without notice.</a:t>
            </a:r>
          </a:p>
        </p:txBody>
      </p:sp>
      <p:sp>
        <p:nvSpPr>
          <p:cNvPr id="6"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2" name="Title 1"/>
          <p:cNvSpPr>
            <a:spLocks noGrp="1"/>
          </p:cNvSpPr>
          <p:nvPr>
            <p:ph type="title"/>
          </p:nvPr>
        </p:nvSpPr>
        <p:spPr bwMode="gray">
          <a:xfrm>
            <a:off x="1366838" y="1527297"/>
            <a:ext cx="6729984"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1"/>
          <p:cNvSpPr>
            <a:spLocks noGrp="1"/>
          </p:cNvSpPr>
          <p:nvPr>
            <p:ph type="body" sz="quarter" idx="14"/>
          </p:nvPr>
        </p:nvSpPr>
        <p:spPr bwMode="gray">
          <a:xfrm>
            <a:off x="1366841" y="2140175"/>
            <a:ext cx="6734627" cy="276999"/>
          </a:xfrm>
          <a:noFill/>
          <a:ln w="9525">
            <a:noFill/>
            <a:miter lim="800000"/>
            <a:headEnd/>
            <a:tailEnd/>
          </a:ln>
        </p:spPr>
        <p:txBody>
          <a:bodyPr/>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smtClean="0">
                <a:solidFill>
                  <a:schemeClr val="bg2"/>
                </a:solidFill>
                <a:latin typeface="Arial" pitchFamily="34" charset="0"/>
                <a:ea typeface="+mn-ea"/>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3580888612"/>
      </p:ext>
    </p:extLst>
  </p:cSld>
  <p:clrMapOvr>
    <a:masterClrMapping/>
  </p:clrMapOvr>
  <p:hf hd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ustom Layout">
    <p:spTree>
      <p:nvGrpSpPr>
        <p:cNvPr id="1" name=""/>
        <p:cNvGrpSpPr/>
        <p:nvPr/>
      </p:nvGrpSpPr>
      <p:grpSpPr>
        <a:xfrm>
          <a:off x="0" y="0"/>
          <a:ext cx="0" cy="0"/>
          <a:chOff x="0" y="0"/>
          <a:chExt cx="0" cy="0"/>
        </a:xfrm>
      </p:grpSpPr>
      <p:sp>
        <p:nvSpPr>
          <p:cNvPr id="2" name="Rectangle 1"/>
          <p:cNvSpPr/>
          <p:nvPr/>
        </p:nvSpPr>
        <p:spPr bwMode="gray">
          <a:xfrm>
            <a:off x="0" y="0"/>
            <a:ext cx="9144000" cy="6858000"/>
          </a:xfrm>
          <a:prstGeom prst="rect">
            <a:avLst/>
          </a:prstGeom>
          <a:solidFill>
            <a:schemeClr val="bg1"/>
          </a:solidFill>
          <a:ln>
            <a:noFill/>
          </a:ln>
        </p:spPr>
        <p:style>
          <a:lnRef idx="1">
            <a:schemeClr val="accent1"/>
          </a:lnRef>
          <a:fillRef idx="0">
            <a:schemeClr val="accent1"/>
          </a:fillRef>
          <a:effectRef idx="0">
            <a:schemeClr val="accent1"/>
          </a:effectRef>
          <a:fontRef idx="minor">
            <a:schemeClr val="tx1"/>
          </a:fontRef>
        </p:style>
        <p:txBody>
          <a:bodyPr anchor="ctr"/>
          <a:lstStyle/>
          <a:p>
            <a:pPr algn="ctr" eaLnBrk="0" fontAlgn="base" hangingPunct="0">
              <a:spcBef>
                <a:spcPct val="0"/>
              </a:spcBef>
              <a:spcAft>
                <a:spcPct val="0"/>
              </a:spcAft>
              <a:defRPr/>
            </a:pPr>
            <a:endParaRPr lang="en-US" dirty="0">
              <a:solidFill>
                <a:prstClr val="black"/>
              </a:solidFill>
            </a:endParaRPr>
          </a:p>
        </p:txBody>
      </p:sp>
      <p:sp>
        <p:nvSpPr>
          <p:cNvPr id="3" name="Rectangle 2"/>
          <p:cNvSpPr txBox="1">
            <a:spLocks noChangeArrowheads="1"/>
          </p:cNvSpPr>
          <p:nvPr/>
        </p:nvSpPr>
        <p:spPr>
          <a:xfrm>
            <a:off x="685800" y="1562100"/>
            <a:ext cx="7772400" cy="37338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16600" b="1" dirty="0" smtClean="0">
                <a:solidFill>
                  <a:prstClr val="black"/>
                </a:solidFill>
                <a:latin typeface="Times New Roman" pitchFamily="18" charset="0"/>
                <a:cs typeface="Times New Roman" pitchFamily="18" charset="0"/>
              </a:rPr>
              <a:t>AD</a:t>
            </a:r>
            <a:r>
              <a:rPr lang="en-US" sz="15500" dirty="0" smtClean="0">
                <a:solidFill>
                  <a:srgbClr val="FF0000"/>
                </a:solidFill>
                <a:latin typeface="Wingdings 3" pitchFamily="18" charset="2"/>
                <a:cs typeface="Times New Roman" pitchFamily="18" charset="0"/>
              </a:rPr>
              <a:t>q</a:t>
            </a:r>
            <a:r>
              <a:rPr lang="en-US" sz="16600" b="1" dirty="0" smtClean="0">
                <a:solidFill>
                  <a:prstClr val="black"/>
                </a:solidFill>
                <a:latin typeface="Times New Roman" pitchFamily="18" charset="0"/>
                <a:cs typeface="Times New Roman" pitchFamily="18" charset="0"/>
              </a:rPr>
              <a:t>IK</a:t>
            </a:r>
            <a:endParaRPr lang="en-US" sz="16600" b="1"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845976911"/>
      </p:ext>
    </p:extLst>
  </p:cSld>
  <p:clrMapOvr>
    <a:masterClrMapping/>
  </p:clrMapOvr>
  <p:hf hd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5"/>
            <a:ext cx="3810000" cy="209288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78593B7E-9DCB-422E-B01E-7B4EE73D5A3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47865558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clipArtAndTx" preserve="1">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4"/>
            <a:ext cx="7772400" cy="492443"/>
          </a:xfrm>
        </p:spPr>
        <p:txBody>
          <a:bodyPr/>
          <a:lstStyle/>
          <a:p>
            <a:r>
              <a:rPr lang="en-US" smtClean="0"/>
              <a:t>Click to edit Master title style</a:t>
            </a:r>
            <a:endParaRPr lang="en-US"/>
          </a:p>
        </p:txBody>
      </p:sp>
      <p:sp>
        <p:nvSpPr>
          <p:cNvPr id="3" name="ClipArt Placeholder 2"/>
          <p:cNvSpPr>
            <a:spLocks noGrp="1"/>
          </p:cNvSpPr>
          <p:nvPr>
            <p:ph type="clipArt" sz="half" idx="1"/>
          </p:nvPr>
        </p:nvSpPr>
        <p:spPr>
          <a:xfrm>
            <a:off x="685800" y="1981205"/>
            <a:ext cx="3810000" cy="276999"/>
          </a:xfrm>
        </p:spPr>
        <p:txBody>
          <a:bodyPr/>
          <a:lstStyle/>
          <a:p>
            <a:pPr lvl="0"/>
            <a:r>
              <a:rPr lang="en-US" noProof="0" smtClean="0"/>
              <a:t>Click icon to add clip art</a:t>
            </a:r>
            <a:endParaRPr lang="en-US" noProof="0" dirty="0"/>
          </a:p>
        </p:txBody>
      </p:sp>
      <p:sp>
        <p:nvSpPr>
          <p:cNvPr id="4" name="Text Placeholder 3"/>
          <p:cNvSpPr>
            <a:spLocks noGrp="1"/>
          </p:cNvSpPr>
          <p:nvPr>
            <p:ph type="body" sz="half" idx="2"/>
          </p:nvPr>
        </p:nvSpPr>
        <p:spPr>
          <a:xfrm>
            <a:off x="4648200" y="1981204"/>
            <a:ext cx="3810000"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Footer Placeholder 5"/>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7" name="Slide Number Placeholder 6"/>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4A664181-619A-42F9-8823-EBD1AA4C44E2}"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472046939"/>
      </p:ext>
    </p:extLst>
  </p:cSld>
  <p:clrMapOvr>
    <a:masterClrMapping/>
  </p:clrMapOvr>
  <p:hf hd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Footer Placeholder 3"/>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Slide Number Placeholder 4"/>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6D131B78-999B-453E-B8B1-B023D1A04147}"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298512600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481013" y="1971679"/>
            <a:ext cx="8212137" cy="138499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5" name="Footer Placeholder 4"/>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6" name="Slide Number Placeholder 5"/>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8642A75C-22FE-4A9F-BA9F-1FCA7402FA24}"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17452590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Slide 2">
    <p:spTree>
      <p:nvGrpSpPr>
        <p:cNvPr id="1" name=""/>
        <p:cNvGrpSpPr/>
        <p:nvPr/>
      </p:nvGrpSpPr>
      <p:grpSpPr>
        <a:xfrm>
          <a:off x="0" y="0"/>
          <a:ext cx="0" cy="0"/>
          <a:chOff x="0" y="0"/>
          <a:chExt cx="0" cy="0"/>
        </a:xfrm>
      </p:grpSpPr>
      <p:sp>
        <p:nvSpPr>
          <p:cNvPr id="4" name="TextBox 20"/>
          <p:cNvSpPr txBox="1">
            <a:spLocks noChangeArrowheads="1"/>
          </p:cNvSpPr>
          <p:nvPr/>
        </p:nvSpPr>
        <p:spPr bwMode="gray">
          <a:xfrm>
            <a:off x="481013" y="6629400"/>
            <a:ext cx="2054225" cy="12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12813" eaLnBrk="0" hangingPunct="0">
              <a:defRPr sz="1600">
                <a:solidFill>
                  <a:schemeClr val="tx1"/>
                </a:solidFill>
                <a:latin typeface="Arial" pitchFamily="34" charset="0"/>
              </a:defRPr>
            </a:lvl1pPr>
            <a:lvl2pPr marL="742950" indent="-285750" defTabSz="912813" eaLnBrk="0" hangingPunct="0">
              <a:defRPr sz="1600">
                <a:solidFill>
                  <a:schemeClr val="tx1"/>
                </a:solidFill>
                <a:latin typeface="Arial" pitchFamily="34" charset="0"/>
              </a:defRPr>
            </a:lvl2pPr>
            <a:lvl3pPr marL="1143000" indent="-228600" defTabSz="912813" eaLnBrk="0" hangingPunct="0">
              <a:defRPr sz="1600">
                <a:solidFill>
                  <a:schemeClr val="tx1"/>
                </a:solidFill>
                <a:latin typeface="Arial" pitchFamily="34" charset="0"/>
              </a:defRPr>
            </a:lvl3pPr>
            <a:lvl4pPr marL="1600200" indent="-228600" defTabSz="912813" eaLnBrk="0" hangingPunct="0">
              <a:defRPr sz="1600">
                <a:solidFill>
                  <a:schemeClr val="tx1"/>
                </a:solidFill>
                <a:latin typeface="Arial" pitchFamily="34" charset="0"/>
              </a:defRPr>
            </a:lvl4pPr>
            <a:lvl5pPr marL="2057400" indent="-228600" defTabSz="912813" eaLnBrk="0" hangingPunct="0">
              <a:defRPr sz="1600">
                <a:solidFill>
                  <a:schemeClr val="tx1"/>
                </a:solidFill>
                <a:latin typeface="Arial" pitchFamily="34" charset="0"/>
              </a:defRPr>
            </a:lvl5pPr>
            <a:lvl6pPr marL="2514600" indent="-228600" defTabSz="912813" eaLnBrk="0" fontAlgn="base" hangingPunct="0">
              <a:spcBef>
                <a:spcPct val="50000"/>
              </a:spcBef>
              <a:spcAft>
                <a:spcPct val="0"/>
              </a:spcAft>
              <a:defRPr sz="1600">
                <a:solidFill>
                  <a:schemeClr val="tx1"/>
                </a:solidFill>
                <a:latin typeface="Arial" pitchFamily="34" charset="0"/>
              </a:defRPr>
            </a:lvl6pPr>
            <a:lvl7pPr marL="2971800" indent="-228600" defTabSz="912813" eaLnBrk="0" fontAlgn="base" hangingPunct="0">
              <a:spcBef>
                <a:spcPct val="50000"/>
              </a:spcBef>
              <a:spcAft>
                <a:spcPct val="0"/>
              </a:spcAft>
              <a:defRPr sz="1600">
                <a:solidFill>
                  <a:schemeClr val="tx1"/>
                </a:solidFill>
                <a:latin typeface="Arial" pitchFamily="34" charset="0"/>
              </a:defRPr>
            </a:lvl7pPr>
            <a:lvl8pPr marL="3429000" indent="-228600" defTabSz="912813" eaLnBrk="0" fontAlgn="base" hangingPunct="0">
              <a:spcBef>
                <a:spcPct val="50000"/>
              </a:spcBef>
              <a:spcAft>
                <a:spcPct val="0"/>
              </a:spcAft>
              <a:defRPr sz="1600">
                <a:solidFill>
                  <a:schemeClr val="tx1"/>
                </a:solidFill>
                <a:latin typeface="Arial" pitchFamily="34" charset="0"/>
              </a:defRPr>
            </a:lvl8pPr>
            <a:lvl9pPr marL="3886200" indent="-228600" defTabSz="912813" eaLnBrk="0" fontAlgn="base" hangingPunct="0">
              <a:spcBef>
                <a:spcPct val="50000"/>
              </a:spcBef>
              <a:spcAft>
                <a:spcPct val="0"/>
              </a:spcAft>
              <a:defRPr sz="1600">
                <a:solidFill>
                  <a:schemeClr val="tx1"/>
                </a:solidFill>
                <a:latin typeface="Arial" pitchFamily="34" charset="0"/>
              </a:defRPr>
            </a:lvl9pPr>
          </a:lstStyle>
          <a:p>
            <a:pPr eaLnBrk="1" fontAlgn="base" hangingPunct="1">
              <a:spcBef>
                <a:spcPct val="0"/>
              </a:spcBef>
              <a:spcAft>
                <a:spcPct val="0"/>
              </a:spcAft>
              <a:defRPr/>
            </a:pPr>
            <a:r>
              <a:rPr lang="en-US" sz="800" smtClean="0">
                <a:solidFill>
                  <a:prstClr val="white"/>
                </a:solidFill>
                <a:cs typeface="Arial" pitchFamily="34" charset="0"/>
              </a:rPr>
              <a:t>Copyright © 2014 ADVIK. All rights reserved.</a:t>
            </a:r>
          </a:p>
        </p:txBody>
      </p:sp>
      <p:sp>
        <p:nvSpPr>
          <p:cNvPr id="3" name="Subtitle 2"/>
          <p:cNvSpPr>
            <a:spLocks noGrp="1"/>
          </p:cNvSpPr>
          <p:nvPr>
            <p:ph type="subTitle" idx="1"/>
          </p:nvPr>
        </p:nvSpPr>
        <p:spPr bwMode="gray">
          <a:xfrm>
            <a:off x="1827214" y="4053707"/>
            <a:ext cx="5511800" cy="276999"/>
          </a:xfrm>
        </p:spPr>
        <p:txBody>
          <a:bodyPr anchor="b">
            <a:noAutofit/>
          </a:bodyPr>
          <a:lstStyle>
            <a:lvl1pPr marL="0" indent="0" algn="l">
              <a:buNone/>
              <a:defRPr b="1">
                <a:solidFill>
                  <a:schemeClr val="tx2"/>
                </a:solidFill>
                <a:latin typeface="Arial" pitchFamily="34" charset="0"/>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27214" y="2184404"/>
            <a:ext cx="5511800" cy="1231106"/>
          </a:xfrm>
        </p:spPr>
        <p:txBody>
          <a:bodyPr/>
          <a:lstStyle>
            <a:lvl1pPr algn="l">
              <a:defRPr sz="4000" b="1">
                <a:solidFill>
                  <a:schemeClr val="bg2"/>
                </a:solidFill>
                <a:latin typeface="Arial" pitchFamily="34" charset="0"/>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17076900"/>
      </p:ext>
    </p:extLst>
  </p:cSld>
  <p:clrMapOvr>
    <a:masterClrMapping/>
  </p:clrMapOvr>
  <p:hf hd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3" name="Footer Placeholder 2"/>
          <p:cNvSpPr>
            <a:spLocks noGrp="1"/>
          </p:cNvSpPr>
          <p:nvPr>
            <p:ph type="ftr" sz="quarter" idx="11"/>
          </p:nvPr>
        </p:nvSpPr>
        <p:spPr>
          <a:xfrm>
            <a:off x="3124200" y="6248400"/>
            <a:ext cx="28956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endParaRPr lang="en-US">
              <a:solidFill>
                <a:prstClr val="black"/>
              </a:solidFill>
            </a:endParaRPr>
          </a:p>
        </p:txBody>
      </p:sp>
      <p:sp>
        <p:nvSpPr>
          <p:cNvPr id="4" name="Slide Number Placeholder 3"/>
          <p:cNvSpPr>
            <a:spLocks noGrp="1"/>
          </p:cNvSpPr>
          <p:nvPr>
            <p:ph type="sldNum" sz="quarter" idx="12"/>
          </p:nvPr>
        </p:nvSpPr>
        <p:spPr>
          <a:xfrm>
            <a:off x="6553200" y="6248400"/>
            <a:ext cx="1905000" cy="457200"/>
          </a:xfrm>
          <a:prstGeom prst="rect">
            <a:avLst/>
          </a:prstGeom>
        </p:spPr>
        <p:txBody>
          <a:bodyPr/>
          <a:lstStyle>
            <a:lvl1pPr eaLnBrk="0" hangingPunct="0">
              <a:defRPr>
                <a:latin typeface="Arial" charset="0"/>
                <a:cs typeface="Arial" charset="0"/>
              </a:defRPr>
            </a:lvl1pPr>
          </a:lstStyle>
          <a:p>
            <a:pPr fontAlgn="base">
              <a:spcBef>
                <a:spcPct val="0"/>
              </a:spcBef>
              <a:spcAft>
                <a:spcPct val="0"/>
              </a:spcAft>
              <a:defRPr/>
            </a:pPr>
            <a:fld id="{369DAC80-826F-495E-B56D-F08A15D8C618}" type="slidenum">
              <a:rPr lang="en-US" altLang="en-US">
                <a:solidFill>
                  <a:prstClr val="black"/>
                </a:solidFill>
              </a:rPr>
              <a:pPr fontAlgn="base">
                <a:spcBef>
                  <a:spcPct val="0"/>
                </a:spcBef>
                <a:spcAft>
                  <a:spcPct val="0"/>
                </a:spcAft>
                <a:defRPr/>
              </a:pPr>
              <a:t>‹#›</a:t>
            </a:fld>
            <a:endParaRPr lang="en-US" altLang="en-US" dirty="0">
              <a:solidFill>
                <a:prstClr val="black"/>
              </a:solidFill>
            </a:endParaRPr>
          </a:p>
        </p:txBody>
      </p:sp>
    </p:spTree>
    <p:extLst>
      <p:ext uri="{BB962C8B-B14F-4D97-AF65-F5344CB8AC3E}">
        <p14:creationId xmlns:p14="http://schemas.microsoft.com/office/powerpoint/2010/main" val="354917337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Only">
  <p:cSld name="Content">
    <p:spTree>
      <p:nvGrpSpPr>
        <p:cNvPr id="1" name=""/>
        <p:cNvGrpSpPr/>
        <p:nvPr/>
      </p:nvGrpSpPr>
      <p:grpSpPr>
        <a:xfrm>
          <a:off x="0" y="0"/>
          <a:ext cx="0" cy="0"/>
          <a:chOff x="0" y="0"/>
          <a:chExt cx="0" cy="0"/>
        </a:xfrm>
      </p:grpSpPr>
      <p:sp>
        <p:nvSpPr>
          <p:cNvPr id="2" name="Content Placeholder 1"/>
          <p:cNvSpPr>
            <a:spLocks noGrp="1"/>
          </p:cNvSpPr>
          <p:nvPr>
            <p:ph/>
          </p:nvPr>
        </p:nvSpPr>
        <p:spPr>
          <a:xfrm>
            <a:off x="457200" y="274638"/>
            <a:ext cx="8229600" cy="5851525"/>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29986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121761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12"/>
          <p:cNvSpPr>
            <a:spLocks noGrp="1" noChangeArrowheads="1"/>
          </p:cNvSpPr>
          <p:nvPr>
            <p:ph type="sldNum" sz="quarter" idx="10"/>
          </p:nvPr>
        </p:nvSpPr>
        <p:spPr>
          <a:xfrm>
            <a:off x="6858000" y="6477000"/>
            <a:ext cx="2209800" cy="323850"/>
          </a:xfrm>
          <a:prstGeom prst="rect">
            <a:avLst/>
          </a:prstGeom>
          <a:ln/>
        </p:spPr>
        <p:txBody>
          <a:bodyPr/>
          <a:lstStyle>
            <a:lvl1pPr>
              <a:defRPr/>
            </a:lvl1pPr>
          </a:lstStyle>
          <a:p>
            <a:pPr>
              <a:defRPr/>
            </a:pPr>
            <a:fld id="{29D3455D-2E33-4A06-92E7-0144F4C5F168}" type="slidenum">
              <a:rPr lang="en-US" altLang="en-US"/>
              <a:pPr>
                <a:defRPr/>
              </a:pPr>
              <a:t>‹#›</a:t>
            </a:fld>
            <a:endParaRPr lang="en-US" altLang="en-US"/>
          </a:p>
        </p:txBody>
      </p:sp>
    </p:spTree>
    <p:extLst>
      <p:ext uri="{BB962C8B-B14F-4D97-AF65-F5344CB8AC3E}">
        <p14:creationId xmlns:p14="http://schemas.microsoft.com/office/powerpoint/2010/main" val="25442067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Content slid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3445613565"/>
      </p:ext>
    </p:extLst>
  </p:cSld>
  <p:clrMapOvr>
    <a:masterClrMapping/>
  </p:clrMapOvr>
  <p:hf hdr="0" dt="0"/>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Content slide with subtitle">
    <p:spTree>
      <p:nvGrpSpPr>
        <p:cNvPr id="1" name=""/>
        <p:cNvGrpSpPr/>
        <p:nvPr/>
      </p:nvGrpSpPr>
      <p:grpSpPr>
        <a:xfrm>
          <a:off x="0" y="0"/>
          <a:ext cx="0" cy="0"/>
          <a:chOff x="0" y="0"/>
          <a:chExt cx="0" cy="0"/>
        </a:xfrm>
      </p:grpSpPr>
      <p:sp>
        <p:nvSpPr>
          <p:cNvPr id="2" name="Title 1"/>
          <p:cNvSpPr>
            <a:spLocks noGrp="1"/>
          </p:cNvSpPr>
          <p:nvPr>
            <p:ph type="title"/>
          </p:nvPr>
        </p:nvSpPr>
        <p:spPr bwMode="gray">
          <a:xfrm>
            <a:off x="481015" y="719142"/>
            <a:ext cx="8224837"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3" name="Text Placeholder 4"/>
          <p:cNvSpPr>
            <a:spLocks noGrp="1"/>
          </p:cNvSpPr>
          <p:nvPr>
            <p:ph type="body" sz="quarter" idx="10"/>
          </p:nvPr>
        </p:nvSpPr>
        <p:spPr bwMode="gray">
          <a:xfrm>
            <a:off x="481012" y="1971680"/>
            <a:ext cx="8224838" cy="1384995"/>
          </a:xfrm>
        </p:spPr>
        <p:txBody>
          <a:bodyPr/>
          <a:lstStyle>
            <a:lvl1pPr algn="l" rtl="0" eaLnBrk="1" latinLnBrk="0" hangingPunct="1">
              <a:spcBef>
                <a:spcPts val="0"/>
              </a:spcBef>
              <a:spcAft>
                <a:spcPts val="0"/>
              </a:spcAft>
              <a:buClr>
                <a:schemeClr val="bg2"/>
              </a:buClr>
              <a:buSzPct val="120000"/>
              <a:defRPr lang="en-US" sz="1800" b="0" kern="1200" baseline="0" dirty="0" smtClean="0">
                <a:solidFill>
                  <a:schemeClr val="tx1"/>
                </a:solidFill>
                <a:latin typeface="Arial" pitchFamily="34" charset="0"/>
                <a:ea typeface="+mn-ea"/>
                <a:cs typeface="Arial" pitchFamily="34" charset="0"/>
              </a:defRPr>
            </a:lvl1pPr>
            <a:lvl2pPr algn="l" rtl="0" eaLnBrk="1" latinLnBrk="0" hangingPunct="1">
              <a:spcBef>
                <a:spcPts val="0"/>
              </a:spcBef>
              <a:spcAft>
                <a:spcPts val="0"/>
              </a:spcAft>
              <a:buClr>
                <a:schemeClr val="bg2"/>
              </a:buClr>
              <a:defRPr lang="en-US" sz="1800" b="0" kern="1200" baseline="0" dirty="0" smtClean="0">
                <a:solidFill>
                  <a:schemeClr val="tx1"/>
                </a:solidFill>
                <a:latin typeface="+mn-lt"/>
                <a:ea typeface="+mn-ea"/>
                <a:cs typeface="Arial" pitchFamily="34" charset="0"/>
              </a:defRPr>
            </a:lvl2pPr>
            <a:lvl3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3pPr>
            <a:lvl4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4pPr>
            <a:lvl5pPr algn="l" rtl="0" eaLnBrk="1" latinLnBrk="0" hangingPunct="1">
              <a:spcBef>
                <a:spcPts val="0"/>
              </a:spcBef>
              <a:spcAft>
                <a:spcPts val="0"/>
              </a:spcAft>
              <a:buClr>
                <a:schemeClr val="bg2"/>
              </a:buClr>
              <a:defRPr lang="en-US" sz="18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18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2861402394"/>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Large audience">
    <p:spTree>
      <p:nvGrpSpPr>
        <p:cNvPr id="1" name=""/>
        <p:cNvGrpSpPr/>
        <p:nvPr/>
      </p:nvGrpSpPr>
      <p:grpSpPr>
        <a:xfrm>
          <a:off x="0" y="0"/>
          <a:ext cx="0" cy="0"/>
          <a:chOff x="0" y="0"/>
          <a:chExt cx="0" cy="0"/>
        </a:xfrm>
      </p:grpSpPr>
      <p:sp>
        <p:nvSpPr>
          <p:cNvPr id="3"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4" name="Text Placeholder 4"/>
          <p:cNvSpPr>
            <a:spLocks noGrp="1"/>
          </p:cNvSpPr>
          <p:nvPr>
            <p:ph type="body" sz="quarter" idx="10"/>
          </p:nvPr>
        </p:nvSpPr>
        <p:spPr bwMode="gray">
          <a:xfrm>
            <a:off x="481012" y="1971681"/>
            <a:ext cx="8224838" cy="1846659"/>
          </a:xfrm>
        </p:spPr>
        <p:txBody>
          <a:bodyPr/>
          <a:lstStyle>
            <a:lvl1pPr>
              <a:spcBef>
                <a:spcPts val="0"/>
              </a:spcBef>
              <a:spcAft>
                <a:spcPts val="0"/>
              </a:spcAft>
              <a:defRPr lang="en-US" sz="2400" b="0" kern="1200" baseline="0" dirty="0" smtClean="0">
                <a:solidFill>
                  <a:schemeClr val="tx1"/>
                </a:solidFill>
                <a:latin typeface="Arial" pitchFamily="34" charset="0"/>
                <a:ea typeface="+mn-ea"/>
                <a:cs typeface="Arial" pitchFamily="34" charset="0"/>
              </a:defRPr>
            </a:lvl1pPr>
            <a:lvl2pPr>
              <a:spcBef>
                <a:spcPts val="0"/>
              </a:spcBef>
              <a:spcAft>
                <a:spcPts val="0"/>
              </a:spcAft>
              <a:buClr>
                <a:schemeClr val="bg2"/>
              </a:buClr>
              <a:defRPr lang="en-US" sz="2400" b="0" kern="1200" baseline="0" dirty="0" smtClean="0">
                <a:solidFill>
                  <a:schemeClr val="tx1"/>
                </a:solidFill>
                <a:latin typeface="+mn-lt"/>
                <a:ea typeface="+mn-ea"/>
                <a:cs typeface="Arial" pitchFamily="34" charset="0"/>
              </a:defRPr>
            </a:lvl2pPr>
            <a:lvl3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3pPr>
            <a:lvl4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4pPr>
            <a:lvl5pPr>
              <a:spcBef>
                <a:spcPts val="0"/>
              </a:spcBef>
              <a:spcAft>
                <a:spcPts val="0"/>
              </a:spcAft>
              <a:buClr>
                <a:schemeClr val="bg2"/>
              </a:buClr>
              <a:defRPr lang="en-US" sz="2400" b="0" kern="1200" baseline="0" dirty="0" smtClean="0">
                <a:solidFill>
                  <a:schemeClr val="tx1"/>
                </a:solidFill>
                <a:latin typeface="Arial" pitchFamily="34" charset="0"/>
                <a:ea typeface="+mn-ea"/>
                <a:cs typeface="Arial" pitchFamily="34" charset="0"/>
              </a:defRPr>
            </a:lvl5pPr>
            <a:lvl6pPr marL="1435064" indent="-285744">
              <a:spcBef>
                <a:spcPts val="0"/>
              </a:spcBef>
              <a:spcAft>
                <a:spcPts val="0"/>
              </a:spcAft>
              <a:buClr>
                <a:schemeClr val="tx2"/>
              </a:buClr>
              <a:buSzPct val="70000"/>
              <a:buFont typeface="Wingdings" pitchFamily="2" charset="2"/>
              <a:buChar char="§"/>
              <a:defRPr lang="en-US" sz="2400" kern="1200" dirty="0" smtClean="0">
                <a:solidFill>
                  <a:schemeClr val="tx1"/>
                </a:solidFill>
                <a:latin typeface="Arial" pitchFamily="34" charset="0"/>
                <a:ea typeface="+mn-ea"/>
                <a:cs typeface="Arial" pitchFamily="34" charset="0"/>
              </a:defRPr>
            </a:lvl6pPr>
            <a:lvl7pPr marL="1714457" indent="-273044">
              <a:spcBef>
                <a:spcPts val="0"/>
              </a:spcBef>
              <a:spcAft>
                <a:spcPts val="0"/>
              </a:spcAft>
              <a:buClr>
                <a:schemeClr val="tx2"/>
              </a:buClr>
              <a:buSzPct val="70000"/>
              <a:buFont typeface="Arial" pitchFamily="34" charset="0"/>
              <a:buChar char="–"/>
              <a:defRPr sz="1800" baseline="0">
                <a:solidFill>
                  <a:schemeClr val="tx1"/>
                </a:solidFill>
                <a:latin typeface="+mn-lt"/>
                <a:cs typeface="Arial" pitchFamily="34" charset="0"/>
              </a:defRPr>
            </a:lvl7pPr>
            <a:lvl8pPr marL="1600160" indent="-228594">
              <a:spcBef>
                <a:spcPts val="0"/>
              </a:spcBef>
              <a:spcAft>
                <a:spcPts val="0"/>
              </a:spcAft>
              <a:buSzPct val="70000"/>
              <a:defRPr sz="1800" baseline="0">
                <a:latin typeface="Arial" pitchFamily="34" charset="0"/>
                <a:cs typeface="Arial" pitchFamily="34" charset="0"/>
              </a:defRPr>
            </a:lvl8pPr>
            <a:lvl9pPr marL="1823993" indent="-223833">
              <a:spcBef>
                <a:spcPts val="0"/>
              </a:spcBef>
              <a:spcAft>
                <a:spcPts val="0"/>
              </a:spcAft>
              <a:buSzPct val="70000"/>
              <a:buFont typeface="Arial" pitchFamily="34" charset="0"/>
              <a:buChar char="–"/>
              <a:defRPr sz="1800">
                <a:latin typeface="Arial" pitchFamily="34" charset="0"/>
                <a:cs typeface="Arial" pitchFamily="34" charset="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Tree>
    <p:extLst>
      <p:ext uri="{BB962C8B-B14F-4D97-AF65-F5344CB8AC3E}">
        <p14:creationId xmlns:p14="http://schemas.microsoft.com/office/powerpoint/2010/main" val="1314476370"/>
      </p:ext>
    </p:extLst>
  </p:cSld>
  <p:clrMapOvr>
    <a:masterClrMapping/>
  </p:clrMapOvr>
  <p:hf hdr="0" dt="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Agenda">
    <p:spTree>
      <p:nvGrpSpPr>
        <p:cNvPr id="1" name=""/>
        <p:cNvGrpSpPr/>
        <p:nvPr/>
      </p:nvGrpSpPr>
      <p:grpSpPr>
        <a:xfrm>
          <a:off x="0" y="0"/>
          <a:ext cx="0" cy="0"/>
          <a:chOff x="0" y="0"/>
          <a:chExt cx="0" cy="0"/>
        </a:xfrm>
      </p:grpSpPr>
      <p:sp>
        <p:nvSpPr>
          <p:cNvPr id="16" name="Picture Placeholder 15"/>
          <p:cNvSpPr>
            <a:spLocks noGrp="1"/>
          </p:cNvSpPr>
          <p:nvPr>
            <p:ph type="pic" sz="quarter" idx="10"/>
          </p:nvPr>
        </p:nvSpPr>
        <p:spPr bwMode="gray">
          <a:xfrm>
            <a:off x="481013" y="1971679"/>
            <a:ext cx="4078287" cy="4162425"/>
          </a:xfrm>
        </p:spPr>
        <p:txBody>
          <a:bodyPr>
            <a:noAutofit/>
          </a:bodyPr>
          <a:lstStyle>
            <a:lvl1pPr marL="0" indent="0">
              <a:buNone/>
              <a:defRPr>
                <a:latin typeface="Arial" pitchFamily="34" charset="0"/>
                <a:cs typeface="Arial" pitchFamily="34" charset="0"/>
              </a:defRPr>
            </a:lvl1pPr>
          </a:lstStyle>
          <a:p>
            <a:pPr lvl="0"/>
            <a:r>
              <a:rPr lang="en-US" noProof="0" smtClean="0"/>
              <a:t>Click icon to add picture</a:t>
            </a:r>
            <a:endParaRPr lang="en-US" noProof="0" dirty="0"/>
          </a:p>
        </p:txBody>
      </p:sp>
      <p:sp>
        <p:nvSpPr>
          <p:cNvPr id="18" name="Text Placeholder 4"/>
          <p:cNvSpPr>
            <a:spLocks noGrp="1"/>
          </p:cNvSpPr>
          <p:nvPr>
            <p:ph type="body" sz="quarter" idx="19"/>
          </p:nvPr>
        </p:nvSpPr>
        <p:spPr bwMode="gray">
          <a:xfrm>
            <a:off x="4838701" y="1971680"/>
            <a:ext cx="3846512"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7" name="Text Placeholder 41"/>
          <p:cNvSpPr>
            <a:spLocks noGrp="1"/>
          </p:cNvSpPr>
          <p:nvPr>
            <p:ph type="body" sz="quarter" idx="13"/>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1878795296"/>
      </p:ext>
    </p:extLst>
  </p:cSld>
  <p:clrMapOvr>
    <a:masterClrMapping/>
  </p:clrMapOvr>
  <p:hf hdr="0" dt="0"/>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Divider Slide">
    <p:spTree>
      <p:nvGrpSpPr>
        <p:cNvPr id="1" name=""/>
        <p:cNvGrpSpPr/>
        <p:nvPr/>
      </p:nvGrpSpPr>
      <p:grpSpPr>
        <a:xfrm>
          <a:off x="0" y="0"/>
          <a:ext cx="0" cy="0"/>
          <a:chOff x="0" y="0"/>
          <a:chExt cx="0" cy="0"/>
        </a:xfrm>
      </p:grpSpPr>
      <p:sp>
        <p:nvSpPr>
          <p:cNvPr id="3" name="Subtitle 2"/>
          <p:cNvSpPr>
            <a:spLocks noGrp="1"/>
          </p:cNvSpPr>
          <p:nvPr>
            <p:ph type="subTitle" idx="1"/>
          </p:nvPr>
        </p:nvSpPr>
        <p:spPr bwMode="gray">
          <a:xfrm>
            <a:off x="1839913" y="4067181"/>
            <a:ext cx="5524500"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9" name="Title 8"/>
          <p:cNvSpPr>
            <a:spLocks noGrp="1"/>
          </p:cNvSpPr>
          <p:nvPr>
            <p:ph type="title"/>
          </p:nvPr>
        </p:nvSpPr>
        <p:spPr bwMode="gray">
          <a:xfrm>
            <a:off x="1839914" y="2200279"/>
            <a:ext cx="5524500" cy="1231106"/>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570726603"/>
      </p:ext>
    </p:extLst>
  </p:cSld>
  <p:clrMapOvr>
    <a:masterClrMapping/>
  </p:clrMapOvr>
  <p:hf hdr="0" dt="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Divider Slide 2">
    <p:spTree>
      <p:nvGrpSpPr>
        <p:cNvPr id="1" name=""/>
        <p:cNvGrpSpPr/>
        <p:nvPr/>
      </p:nvGrpSpPr>
      <p:grpSpPr>
        <a:xfrm>
          <a:off x="0" y="0"/>
          <a:ext cx="0" cy="0"/>
          <a:chOff x="0" y="0"/>
          <a:chExt cx="0" cy="0"/>
        </a:xfrm>
      </p:grpSpPr>
      <p:sp>
        <p:nvSpPr>
          <p:cNvPr id="12" name="Picture Placeholder 22"/>
          <p:cNvSpPr>
            <a:spLocks noGrp="1"/>
          </p:cNvSpPr>
          <p:nvPr>
            <p:ph type="pic" sz="quarter" idx="13"/>
          </p:nvPr>
        </p:nvSpPr>
        <p:spPr bwMode="gray">
          <a:xfrm>
            <a:off x="481015" y="1971675"/>
            <a:ext cx="4102100" cy="4175125"/>
          </a:xfrm>
        </p:spPr>
        <p:txBody>
          <a:bodyPr rtlCol="0">
            <a:normAutofit/>
          </a:bodyPr>
          <a:lstStyle>
            <a:lvl1pPr>
              <a:buNone/>
              <a:defRPr>
                <a:latin typeface="Arial" pitchFamily="34" charset="0"/>
                <a:cs typeface="Arial" pitchFamily="34" charset="0"/>
              </a:defRPr>
            </a:lvl1pPr>
          </a:lstStyle>
          <a:p>
            <a:pPr lvl="0"/>
            <a:r>
              <a:rPr lang="en-US" noProof="0" smtClean="0"/>
              <a:t>Click icon to add picture</a:t>
            </a:r>
            <a:endParaRPr lang="en-US" noProof="0" dirty="0" smtClean="0"/>
          </a:p>
        </p:txBody>
      </p:sp>
      <p:sp>
        <p:nvSpPr>
          <p:cNvPr id="22" name="Subtitle 2"/>
          <p:cNvSpPr>
            <a:spLocks noGrp="1"/>
          </p:cNvSpPr>
          <p:nvPr>
            <p:ph type="subTitle" idx="1"/>
          </p:nvPr>
        </p:nvSpPr>
        <p:spPr bwMode="gray">
          <a:xfrm>
            <a:off x="4926013" y="4295781"/>
            <a:ext cx="3781424" cy="276999"/>
          </a:xfrm>
          <a:noFill/>
          <a:ln w="9525">
            <a:noFill/>
            <a:miter lim="800000"/>
            <a:headEnd/>
            <a:tailEnd/>
          </a:ln>
        </p:spPr>
        <p:txBody>
          <a:bodyPr anchor="b"/>
          <a:lstStyle>
            <a:lvl1pPr marL="0" indent="0" algn="l" defTabSz="914377" rtl="0" eaLnBrk="1" fontAlgn="base" latinLnBrk="0" hangingPunct="1">
              <a:spcBef>
                <a:spcPts val="0"/>
              </a:spcBef>
              <a:spcAft>
                <a:spcPct val="0"/>
              </a:spcAft>
              <a:buClr>
                <a:schemeClr val="tx2"/>
              </a:buClr>
              <a:buFont typeface="Arial" pitchFamily="34" charset="0"/>
              <a:buNone/>
              <a:defRPr lang="en-US" sz="1800" b="1" kern="1200" baseline="0" dirty="0">
                <a:solidFill>
                  <a:schemeClr val="tx2"/>
                </a:solidFill>
                <a:latin typeface="Arial" pitchFamily="34" charset="0"/>
                <a:ea typeface="+mn-ea"/>
                <a:cs typeface="Arial" pitchFamily="34" charset="0"/>
              </a:defRPr>
            </a:lvl1pPr>
            <a:lvl2pPr marL="457189" indent="0" algn="ctr">
              <a:buNone/>
              <a:defRPr>
                <a:solidFill>
                  <a:schemeClr val="tx1">
                    <a:tint val="75000"/>
                  </a:schemeClr>
                </a:solidFill>
              </a:defRPr>
            </a:lvl2pPr>
            <a:lvl3pPr marL="914377" indent="0" algn="ctr">
              <a:buNone/>
              <a:defRPr>
                <a:solidFill>
                  <a:schemeClr val="tx1">
                    <a:tint val="75000"/>
                  </a:schemeClr>
                </a:solidFill>
              </a:defRPr>
            </a:lvl3pPr>
            <a:lvl4pPr marL="1371566" indent="0" algn="ctr">
              <a:buNone/>
              <a:defRPr>
                <a:solidFill>
                  <a:schemeClr val="tx1">
                    <a:tint val="75000"/>
                  </a:schemeClr>
                </a:solidFill>
              </a:defRPr>
            </a:lvl4pPr>
            <a:lvl5pPr marL="1828754" indent="0" algn="ctr">
              <a:buNone/>
              <a:defRPr>
                <a:solidFill>
                  <a:schemeClr val="tx1">
                    <a:tint val="75000"/>
                  </a:schemeClr>
                </a:solidFill>
              </a:defRPr>
            </a:lvl5pPr>
            <a:lvl6pPr marL="2285943" indent="0" algn="ctr">
              <a:buNone/>
              <a:defRPr>
                <a:solidFill>
                  <a:schemeClr val="tx1">
                    <a:tint val="75000"/>
                  </a:schemeClr>
                </a:solidFill>
              </a:defRPr>
            </a:lvl6pPr>
            <a:lvl7pPr marL="2743131" indent="0" algn="ctr">
              <a:buNone/>
              <a:defRPr>
                <a:solidFill>
                  <a:schemeClr val="tx1">
                    <a:tint val="75000"/>
                  </a:schemeClr>
                </a:solidFill>
              </a:defRPr>
            </a:lvl7pPr>
            <a:lvl8pPr marL="3200320" indent="0" algn="ctr">
              <a:buNone/>
              <a:defRPr>
                <a:solidFill>
                  <a:schemeClr val="tx1">
                    <a:tint val="75000"/>
                  </a:schemeClr>
                </a:solidFill>
              </a:defRPr>
            </a:lvl8pPr>
            <a:lvl9pPr marL="3657509" indent="0" algn="ctr">
              <a:buNone/>
              <a:defRPr>
                <a:solidFill>
                  <a:schemeClr val="tx1">
                    <a:tint val="75000"/>
                  </a:schemeClr>
                </a:solidFill>
              </a:defRPr>
            </a:lvl9pPr>
          </a:lstStyle>
          <a:p>
            <a:r>
              <a:rPr lang="en-US" smtClean="0"/>
              <a:t>Click to edit Master subtitle style</a:t>
            </a:r>
            <a:endParaRPr lang="en-US" dirty="0"/>
          </a:p>
        </p:txBody>
      </p:sp>
      <p:sp>
        <p:nvSpPr>
          <p:cNvPr id="23" name="Title 8"/>
          <p:cNvSpPr>
            <a:spLocks noGrp="1"/>
          </p:cNvSpPr>
          <p:nvPr>
            <p:ph type="title"/>
          </p:nvPr>
        </p:nvSpPr>
        <p:spPr bwMode="gray">
          <a:xfrm>
            <a:off x="4926016" y="1971677"/>
            <a:ext cx="3781424" cy="1846659"/>
          </a:xfrm>
          <a:noFill/>
          <a:ln w="9525">
            <a:noFill/>
            <a:miter lim="800000"/>
            <a:headEnd/>
            <a:tailEnd/>
          </a:ln>
        </p:spPr>
        <p:txBody>
          <a:bodyPr/>
          <a:lstStyle>
            <a:lvl1pPr algn="l" defTabSz="914377" rtl="0" eaLnBrk="1" latinLnBrk="0" hangingPunct="1">
              <a:spcBef>
                <a:spcPct val="0"/>
              </a:spcBef>
              <a:buNone/>
              <a:defRPr lang="en-US" sz="4000" b="1" kern="1200" dirty="0">
                <a:solidFill>
                  <a:schemeClr val="bg2"/>
                </a:solidFill>
                <a:latin typeface="Arial" pitchFamily="34" charset="0"/>
                <a:ea typeface="+mj-ea"/>
                <a:cs typeface="Arial" pitchFamily="34" charset="0"/>
              </a:defRPr>
            </a:lvl1pPr>
          </a:lstStyle>
          <a:p>
            <a:r>
              <a:rPr lang="en-US" smtClean="0"/>
              <a:t>Click to edit Master title style</a:t>
            </a:r>
            <a:endParaRPr lang="en-US" dirty="0"/>
          </a:p>
        </p:txBody>
      </p:sp>
    </p:spTree>
    <p:extLst>
      <p:ext uri="{BB962C8B-B14F-4D97-AF65-F5344CB8AC3E}">
        <p14:creationId xmlns:p14="http://schemas.microsoft.com/office/powerpoint/2010/main" val="3739167083"/>
      </p:ext>
    </p:extLst>
  </p:cSld>
  <p:clrMapOvr>
    <a:masterClrMapping/>
  </p:clrMapOvr>
  <p:hf hdr="0" dt="0"/>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Content 2">
    <p:spTree>
      <p:nvGrpSpPr>
        <p:cNvPr id="1" name=""/>
        <p:cNvGrpSpPr/>
        <p:nvPr/>
      </p:nvGrpSpPr>
      <p:grpSpPr>
        <a:xfrm>
          <a:off x="0" y="0"/>
          <a:ext cx="0" cy="0"/>
          <a:chOff x="0" y="0"/>
          <a:chExt cx="0" cy="0"/>
        </a:xfrm>
      </p:grpSpPr>
      <p:cxnSp>
        <p:nvCxnSpPr>
          <p:cNvPr id="8" name="Straight Connector 7"/>
          <p:cNvCxnSpPr/>
          <p:nvPr/>
        </p:nvCxnSpPr>
        <p:spPr bwMode="gray">
          <a:xfrm>
            <a:off x="4810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bwMode="gray">
          <a:xfrm>
            <a:off x="4773613" y="2344738"/>
            <a:ext cx="3906837" cy="3175"/>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3" name="Text Placeholder 4"/>
          <p:cNvSpPr>
            <a:spLocks noGrp="1"/>
          </p:cNvSpPr>
          <p:nvPr>
            <p:ph type="body" sz="quarter" idx="10"/>
          </p:nvPr>
        </p:nvSpPr>
        <p:spPr bwMode="gray">
          <a:xfrm>
            <a:off x="481013"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Text Placeholder 4"/>
          <p:cNvSpPr>
            <a:spLocks noGrp="1"/>
          </p:cNvSpPr>
          <p:nvPr>
            <p:ph type="body" sz="quarter" idx="11"/>
          </p:nvPr>
        </p:nvSpPr>
        <p:spPr bwMode="gray">
          <a:xfrm>
            <a:off x="4773614" y="2466980"/>
            <a:ext cx="3933825" cy="1384995"/>
          </a:xfrm>
          <a:ln>
            <a:noFill/>
          </a:ln>
        </p:spPr>
        <p:txBody>
          <a:bodyPr/>
          <a:lstStyle>
            <a:lvl1pPr>
              <a:spcBef>
                <a:spcPts val="0"/>
              </a:spcBef>
              <a:spcAft>
                <a:spcPts val="0"/>
              </a:spcAft>
              <a:defRPr lang="en-US" sz="1800" b="0" kern="1200" baseline="0" dirty="0" smtClean="0">
                <a:solidFill>
                  <a:schemeClr val="tx1"/>
                </a:solidFill>
                <a:latin typeface="Arial" pitchFamily="34" charset="0"/>
                <a:ea typeface="+mn-ea"/>
                <a:cs typeface="Arial" pitchFamily="34" charset="0"/>
              </a:defRPr>
            </a:lvl1pPr>
            <a:lvl2pPr>
              <a:spcBef>
                <a:spcPts val="0"/>
              </a:spcBef>
              <a:spcAft>
                <a:spcPts val="0"/>
              </a:spcAft>
              <a:defRPr lang="en-US" sz="1800" b="0" kern="1200" baseline="0" dirty="0" smtClean="0">
                <a:solidFill>
                  <a:schemeClr val="tx1"/>
                </a:solidFill>
                <a:latin typeface="+mn-lt"/>
                <a:ea typeface="+mn-ea"/>
                <a:cs typeface="Arial" pitchFamily="34" charset="0"/>
              </a:defRPr>
            </a:lvl2pPr>
            <a:lvl3pPr>
              <a:spcBef>
                <a:spcPts val="0"/>
              </a:spcBef>
              <a:spcAft>
                <a:spcPts val="0"/>
              </a:spcAft>
              <a:defRPr lang="en-US" sz="1800" b="0" kern="1200" baseline="0" dirty="0" smtClean="0">
                <a:solidFill>
                  <a:schemeClr val="tx1"/>
                </a:solidFill>
                <a:latin typeface="Arial" pitchFamily="34" charset="0"/>
                <a:ea typeface="+mn-ea"/>
                <a:cs typeface="Arial" pitchFamily="34" charset="0"/>
              </a:defRPr>
            </a:lvl3pPr>
            <a:lvl4pPr>
              <a:spcBef>
                <a:spcPts val="0"/>
              </a:spcBef>
              <a:spcAft>
                <a:spcPts val="0"/>
              </a:spcAft>
              <a:defRPr lang="en-US" sz="1800" b="0" kern="1200" baseline="0" dirty="0" smtClean="0">
                <a:solidFill>
                  <a:schemeClr val="tx1"/>
                </a:solidFill>
                <a:latin typeface="Arial" pitchFamily="34" charset="0"/>
                <a:ea typeface="+mn-ea"/>
                <a:cs typeface="Arial" pitchFamily="34" charset="0"/>
              </a:defRPr>
            </a:lvl4pPr>
            <a:lvl5pPr>
              <a:spcBef>
                <a:spcPts val="0"/>
              </a:spcBef>
              <a:spcAft>
                <a:spcPts val="0"/>
              </a:spcAft>
              <a:defRPr lang="en-US" sz="1800" b="0" kern="1200" baseline="0" dirty="0" smtClean="0">
                <a:solidFill>
                  <a:schemeClr val="tx1"/>
                </a:solidFill>
                <a:latin typeface="Arial" pitchFamily="34" charset="0"/>
                <a:ea typeface="+mn-ea"/>
                <a:cs typeface="Arial" pitchFamily="34" charset="0"/>
              </a:defRPr>
            </a:lvl5pPr>
            <a:lvl6pPr marL="1142971" indent="-233357">
              <a:spcBef>
                <a:spcPts val="0"/>
              </a:spcBef>
              <a:spcAft>
                <a:spcPts val="0"/>
              </a:spcAft>
              <a:buSzPct val="70000"/>
              <a:defRPr lang="en-US" sz="1800" kern="1200" dirty="0" smtClean="0">
                <a:solidFill>
                  <a:schemeClr val="tx1"/>
                </a:solidFill>
                <a:latin typeface="Arial" pitchFamily="34" charset="0"/>
                <a:ea typeface="+mn-ea"/>
                <a:cs typeface="Arial" pitchFamily="34" charset="0"/>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5" name="Text Placeholder 4"/>
          <p:cNvSpPr>
            <a:spLocks noGrp="1"/>
          </p:cNvSpPr>
          <p:nvPr>
            <p:ph type="body" sz="quarter" idx="12"/>
          </p:nvPr>
        </p:nvSpPr>
        <p:spPr bwMode="gray">
          <a:xfrm>
            <a:off x="481013"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6" name="Text Placeholder 4"/>
          <p:cNvSpPr>
            <a:spLocks noGrp="1"/>
          </p:cNvSpPr>
          <p:nvPr>
            <p:ph type="body" sz="quarter" idx="13"/>
          </p:nvPr>
        </p:nvSpPr>
        <p:spPr bwMode="gray">
          <a:xfrm>
            <a:off x="4773614" y="1980843"/>
            <a:ext cx="3933825" cy="276999"/>
          </a:xfrm>
          <a:noFill/>
          <a:ln>
            <a:noFill/>
          </a:ln>
        </p:spPr>
        <p:txBody>
          <a:bodyPr anchor="b"/>
          <a:lstStyle>
            <a:lvl1pPr marL="0" indent="0">
              <a:spcBef>
                <a:spcPts val="0"/>
              </a:spcBef>
              <a:spcAft>
                <a:spcPts val="0"/>
              </a:spcAft>
              <a:buNone/>
              <a:defRPr sz="1800" b="1">
                <a:solidFill>
                  <a:schemeClr val="bg2"/>
                </a:solidFill>
                <a:latin typeface="Arial" pitchFamily="34" charset="0"/>
                <a:cs typeface="Arial" pitchFamily="34" charset="0"/>
              </a:defRPr>
            </a:lvl1pPr>
            <a:lvl2pPr>
              <a:spcBef>
                <a:spcPts val="0"/>
              </a:spcBef>
              <a:spcAft>
                <a:spcPts val="0"/>
              </a:spcAft>
              <a:defRPr sz="1800">
                <a:latin typeface="+mj-lt"/>
              </a:defRPr>
            </a:lvl2pPr>
            <a:lvl3pPr>
              <a:spcBef>
                <a:spcPts val="0"/>
              </a:spcBef>
              <a:spcAft>
                <a:spcPts val="0"/>
              </a:spcAft>
              <a:defRPr sz="1800">
                <a:latin typeface="+mj-lt"/>
              </a:defRPr>
            </a:lvl3pPr>
            <a:lvl4pPr>
              <a:spcBef>
                <a:spcPts val="0"/>
              </a:spcBef>
              <a:spcAft>
                <a:spcPts val="0"/>
              </a:spcAft>
              <a:defRPr sz="1800">
                <a:latin typeface="+mj-lt"/>
              </a:defRPr>
            </a:lvl4pPr>
            <a:lvl5pPr>
              <a:spcBef>
                <a:spcPts val="0"/>
              </a:spcBef>
              <a:spcAft>
                <a:spcPts val="0"/>
              </a:spcAft>
              <a:defRPr sz="1800">
                <a:latin typeface="+mj-lt"/>
              </a:defRPr>
            </a:lvl5pPr>
            <a:lvl6pPr marL="1142971" indent="-233357">
              <a:spcBef>
                <a:spcPts val="0"/>
              </a:spcBef>
              <a:spcAft>
                <a:spcPts val="0"/>
              </a:spcAft>
              <a:buSzPct val="70000"/>
              <a:defRPr sz="1800">
                <a:latin typeface="+mj-lt"/>
              </a:defRPr>
            </a:lvl6pPr>
            <a:lvl7pPr marL="1371566" indent="-228594">
              <a:spcBef>
                <a:spcPts val="0"/>
              </a:spcBef>
              <a:spcAft>
                <a:spcPts val="0"/>
              </a:spcAft>
              <a:buSzPct val="70000"/>
              <a:buFont typeface="Arial" pitchFamily="34" charset="0"/>
              <a:buChar char="–"/>
              <a:defRPr sz="1800" baseline="0">
                <a:latin typeface="+mj-lt"/>
              </a:defRPr>
            </a:lvl7pPr>
            <a:lvl8pPr marL="1600160" indent="-228594">
              <a:spcBef>
                <a:spcPts val="0"/>
              </a:spcBef>
              <a:spcAft>
                <a:spcPts val="0"/>
              </a:spcAft>
              <a:buSzPct val="70000"/>
              <a:defRPr sz="1800" baseline="0">
                <a:latin typeface="+mj-lt"/>
              </a:defRPr>
            </a:lvl8pPr>
            <a:lvl9pPr marL="1823993" indent="-223833">
              <a:spcBef>
                <a:spcPts val="0"/>
              </a:spcBef>
              <a:spcAft>
                <a:spcPts val="0"/>
              </a:spcAft>
              <a:buSzPct val="70000"/>
              <a:buFont typeface="Arial" pitchFamily="34" charset="0"/>
              <a:buChar char="–"/>
              <a:defRPr sz="1800">
                <a:latin typeface="+mj-lt"/>
              </a:defRPr>
            </a:lvl9pPr>
          </a:lstStyle>
          <a:p>
            <a:pPr lvl="0"/>
            <a:r>
              <a:rPr lang="en-US" smtClean="0"/>
              <a:t>Click to edit Master text styles</a:t>
            </a:r>
          </a:p>
        </p:txBody>
      </p:sp>
      <p:sp>
        <p:nvSpPr>
          <p:cNvPr id="10" name="Title 1"/>
          <p:cNvSpPr>
            <a:spLocks noGrp="1"/>
          </p:cNvSpPr>
          <p:nvPr>
            <p:ph type="title"/>
          </p:nvPr>
        </p:nvSpPr>
        <p:spPr bwMode="gray">
          <a:xfrm>
            <a:off x="481015" y="727075"/>
            <a:ext cx="8226425" cy="492443"/>
          </a:xfrm>
          <a:noFill/>
          <a:ln w="9525">
            <a:noFill/>
            <a:miter lim="800000"/>
            <a:headEnd/>
            <a:tailEnd/>
          </a:ln>
        </p:spPr>
        <p:txBody>
          <a:bodyPr/>
          <a:lstStyle>
            <a:lvl1pPr algn="l">
              <a:defRPr lang="en-US" sz="3200" b="1" kern="1200" dirty="0">
                <a:solidFill>
                  <a:schemeClr val="tx2"/>
                </a:solidFill>
                <a:latin typeface="Arial" pitchFamily="34" charset="0"/>
                <a:ea typeface="+mj-ea"/>
                <a:cs typeface="Arial" pitchFamily="34" charset="0"/>
              </a:defRPr>
            </a:lvl1pPr>
          </a:lstStyle>
          <a:p>
            <a:pPr lvl="0"/>
            <a:r>
              <a:rPr lang="en-US" smtClean="0"/>
              <a:t>Click to edit Master title style</a:t>
            </a:r>
            <a:endParaRPr lang="en-US" dirty="0"/>
          </a:p>
        </p:txBody>
      </p:sp>
      <p:sp>
        <p:nvSpPr>
          <p:cNvPr id="15" name="Text Placeholder 41"/>
          <p:cNvSpPr>
            <a:spLocks noGrp="1"/>
          </p:cNvSpPr>
          <p:nvPr>
            <p:ph type="body" sz="quarter" idx="14"/>
          </p:nvPr>
        </p:nvSpPr>
        <p:spPr bwMode="gray">
          <a:xfrm>
            <a:off x="481012" y="1270458"/>
            <a:ext cx="8224838" cy="276999"/>
          </a:xfrm>
        </p:spPr>
        <p:txBody>
          <a:bodyPr/>
          <a:lstStyle>
            <a:lvl1pPr marL="0" indent="0">
              <a:buNone/>
              <a:defRPr b="1">
                <a:solidFill>
                  <a:schemeClr val="bg2"/>
                </a:solidFill>
                <a:latin typeface="Arial" pitchFamily="34" charset="0"/>
                <a:cs typeface="Arial" pitchFamily="34" charset="0"/>
              </a:defRPr>
            </a:lvl1pPr>
          </a:lstStyle>
          <a:p>
            <a:pPr lvl="0"/>
            <a:r>
              <a:rPr lang="en-US" smtClean="0"/>
              <a:t>Click to edit Master text styles</a:t>
            </a:r>
          </a:p>
        </p:txBody>
      </p:sp>
    </p:spTree>
    <p:extLst>
      <p:ext uri="{BB962C8B-B14F-4D97-AF65-F5344CB8AC3E}">
        <p14:creationId xmlns:p14="http://schemas.microsoft.com/office/powerpoint/2010/main" val="969250234"/>
      </p:ext>
    </p:extLst>
  </p:cSld>
  <p:clrMapOvr>
    <a:masterClrMapping/>
  </p:clrMapOvr>
  <p:hf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68313" y="711200"/>
            <a:ext cx="8212137" cy="492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spAutoFit/>
          </a:bodyPr>
          <a:lstStyle/>
          <a:p>
            <a:pPr lvl="0"/>
            <a:r>
              <a:rPr lang="en-US" smtClean="0"/>
              <a:t>Click to edit Master title style</a:t>
            </a:r>
          </a:p>
        </p:txBody>
      </p:sp>
      <p:sp>
        <p:nvSpPr>
          <p:cNvPr id="3" name="Text Placeholder 2"/>
          <p:cNvSpPr>
            <a:spLocks noGrp="1"/>
          </p:cNvSpPr>
          <p:nvPr>
            <p:ph type="body" idx="1"/>
          </p:nvPr>
        </p:nvSpPr>
        <p:spPr>
          <a:xfrm>
            <a:off x="481013" y="1971675"/>
            <a:ext cx="8212137" cy="1477963"/>
          </a:xfrm>
          <a:prstGeom prst="rect">
            <a:avLst/>
          </a:prstGeom>
          <a:noFill/>
          <a:ln w="9525">
            <a:noFill/>
            <a:miter lim="800000"/>
            <a:headEnd/>
            <a:tailEnd/>
          </a:ln>
        </p:spPr>
        <p:txBody>
          <a:bodyPr vert="horz" wrap="square" lIns="0" tIns="0" rIns="0" bIns="0" numCol="1" anchor="t" anchorCtr="0" compatLnSpc="1">
            <a:prstTxWarp prst="textNoShape">
              <a:avLst/>
            </a:prstTxWarp>
            <a:spAutoFit/>
          </a:bodyPr>
          <a:lstStyle/>
          <a:p>
            <a:pPr lvl="0"/>
            <a:r>
              <a:rPr lang="en-US" dirty="0" smtClean="0"/>
              <a:t>Click to edit master text styles</a:t>
            </a:r>
          </a:p>
          <a:p>
            <a:pPr lvl="2"/>
            <a:r>
              <a:rPr lang="en-US" dirty="0" smtClean="0"/>
              <a:t>First level</a:t>
            </a:r>
          </a:p>
          <a:p>
            <a:pPr lvl="3"/>
            <a:r>
              <a:rPr lang="en-US" dirty="0" smtClean="0"/>
              <a:t>Second level</a:t>
            </a:r>
          </a:p>
          <a:p>
            <a:pPr lvl="4"/>
            <a:r>
              <a:rPr lang="en-US" dirty="0" smtClean="0"/>
              <a:t>Third level</a:t>
            </a:r>
          </a:p>
          <a:p>
            <a:pPr lvl="5"/>
            <a:r>
              <a:rPr lang="en-US" dirty="0" smtClean="0"/>
              <a:t>Fifth level</a:t>
            </a:r>
            <a:endParaRPr lang="en-US" dirty="0"/>
          </a:p>
        </p:txBody>
      </p:sp>
      <p:sp>
        <p:nvSpPr>
          <p:cNvPr id="2052" name="Slide Number Placeholder 5"/>
          <p:cNvSpPr txBox="1">
            <a:spLocks/>
          </p:cNvSpPr>
          <p:nvPr/>
        </p:nvSpPr>
        <p:spPr bwMode="auto">
          <a:xfrm>
            <a:off x="8821738" y="6613525"/>
            <a:ext cx="157162" cy="153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ctr">
            <a:spAutoFit/>
          </a:bodyPr>
          <a:lstStyle>
            <a:lvl1pPr eaLnBrk="0" hangingPunct="0">
              <a:defRPr sz="1600">
                <a:solidFill>
                  <a:schemeClr val="tx1"/>
                </a:solidFill>
                <a:latin typeface="Arial" pitchFamily="34" charset="0"/>
              </a:defRPr>
            </a:lvl1pPr>
            <a:lvl2pPr marL="742950" indent="-285750" eaLnBrk="0" hangingPunct="0">
              <a:defRPr sz="1600">
                <a:solidFill>
                  <a:schemeClr val="tx1"/>
                </a:solidFill>
                <a:latin typeface="Arial" pitchFamily="34" charset="0"/>
              </a:defRPr>
            </a:lvl2pPr>
            <a:lvl3pPr marL="1143000" indent="-228600" eaLnBrk="0" hangingPunct="0">
              <a:defRPr sz="1600">
                <a:solidFill>
                  <a:schemeClr val="tx1"/>
                </a:solidFill>
                <a:latin typeface="Arial" pitchFamily="34" charset="0"/>
              </a:defRPr>
            </a:lvl3pPr>
            <a:lvl4pPr marL="1600200" indent="-228600" eaLnBrk="0" hangingPunct="0">
              <a:defRPr sz="1600">
                <a:solidFill>
                  <a:schemeClr val="tx1"/>
                </a:solidFill>
                <a:latin typeface="Arial" pitchFamily="34" charset="0"/>
              </a:defRPr>
            </a:lvl4pPr>
            <a:lvl5pPr marL="2057400" indent="-228600" eaLnBrk="0" hangingPunct="0">
              <a:defRPr sz="1600">
                <a:solidFill>
                  <a:schemeClr val="tx1"/>
                </a:solidFill>
                <a:latin typeface="Arial" pitchFamily="34" charset="0"/>
              </a:defRPr>
            </a:lvl5pPr>
            <a:lvl6pPr marL="2514600" indent="-228600" eaLnBrk="0" fontAlgn="base" hangingPunct="0">
              <a:spcBef>
                <a:spcPct val="50000"/>
              </a:spcBef>
              <a:spcAft>
                <a:spcPct val="0"/>
              </a:spcAft>
              <a:defRPr sz="1600">
                <a:solidFill>
                  <a:schemeClr val="tx1"/>
                </a:solidFill>
                <a:latin typeface="Arial" pitchFamily="34" charset="0"/>
              </a:defRPr>
            </a:lvl6pPr>
            <a:lvl7pPr marL="2971800" indent="-228600" eaLnBrk="0" fontAlgn="base" hangingPunct="0">
              <a:spcBef>
                <a:spcPct val="50000"/>
              </a:spcBef>
              <a:spcAft>
                <a:spcPct val="0"/>
              </a:spcAft>
              <a:defRPr sz="1600">
                <a:solidFill>
                  <a:schemeClr val="tx1"/>
                </a:solidFill>
                <a:latin typeface="Arial" pitchFamily="34" charset="0"/>
              </a:defRPr>
            </a:lvl7pPr>
            <a:lvl8pPr marL="3429000" indent="-228600" eaLnBrk="0" fontAlgn="base" hangingPunct="0">
              <a:spcBef>
                <a:spcPct val="50000"/>
              </a:spcBef>
              <a:spcAft>
                <a:spcPct val="0"/>
              </a:spcAft>
              <a:defRPr sz="1600">
                <a:solidFill>
                  <a:schemeClr val="tx1"/>
                </a:solidFill>
                <a:latin typeface="Arial" pitchFamily="34" charset="0"/>
              </a:defRPr>
            </a:lvl8pPr>
            <a:lvl9pPr marL="3886200" indent="-228600" eaLnBrk="0" fontAlgn="base" hangingPunct="0">
              <a:spcBef>
                <a:spcPct val="50000"/>
              </a:spcBef>
              <a:spcAft>
                <a:spcPct val="0"/>
              </a:spcAft>
              <a:defRPr sz="1600">
                <a:solidFill>
                  <a:schemeClr val="tx1"/>
                </a:solidFill>
                <a:latin typeface="Arial" pitchFamily="34" charset="0"/>
              </a:defRPr>
            </a:lvl9pPr>
          </a:lstStyle>
          <a:p>
            <a:pPr algn="r" eaLnBrk="1" fontAlgn="base" hangingPunct="1">
              <a:spcBef>
                <a:spcPct val="0"/>
              </a:spcBef>
              <a:spcAft>
                <a:spcPct val="0"/>
              </a:spcAft>
              <a:defRPr/>
            </a:pPr>
            <a:fld id="{0CDC7FB9-CDF6-4685-BDAF-FA08FDAF4C17}" type="slidenum">
              <a:rPr lang="en-US" sz="1000" smtClean="0">
                <a:solidFill>
                  <a:srgbClr val="6D6E71"/>
                </a:solidFill>
                <a:cs typeface="Arial" pitchFamily="34" charset="0"/>
              </a:rPr>
              <a:pPr algn="r" eaLnBrk="1" fontAlgn="base" hangingPunct="1">
                <a:spcBef>
                  <a:spcPct val="0"/>
                </a:spcBef>
                <a:spcAft>
                  <a:spcPct val="0"/>
                </a:spcAft>
                <a:defRPr/>
              </a:pPr>
              <a:t>‹#›</a:t>
            </a:fld>
            <a:endParaRPr lang="en-US" sz="1000" smtClean="0">
              <a:solidFill>
                <a:srgbClr val="6D6E71"/>
              </a:solidFill>
              <a:cs typeface="Arial" pitchFamily="34" charset="0"/>
            </a:endParaRPr>
          </a:p>
        </p:txBody>
      </p:sp>
      <p:sp>
        <p:nvSpPr>
          <p:cNvPr id="6" name="Rectangle 2"/>
          <p:cNvSpPr txBox="1">
            <a:spLocks noChangeArrowheads="1"/>
          </p:cNvSpPr>
          <p:nvPr/>
        </p:nvSpPr>
        <p:spPr>
          <a:xfrm>
            <a:off x="7010400" y="-76200"/>
            <a:ext cx="1828800" cy="53340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Constantia" pitchFamily="18" charset="0"/>
              </a:defRPr>
            </a:lvl2pPr>
            <a:lvl3pPr algn="ctr" rtl="0" eaLnBrk="0" fontAlgn="base" hangingPunct="0">
              <a:spcBef>
                <a:spcPct val="0"/>
              </a:spcBef>
              <a:spcAft>
                <a:spcPct val="0"/>
              </a:spcAft>
              <a:defRPr sz="4400">
                <a:solidFill>
                  <a:schemeClr val="tx2"/>
                </a:solidFill>
                <a:latin typeface="Constantia" pitchFamily="18" charset="0"/>
              </a:defRPr>
            </a:lvl3pPr>
            <a:lvl4pPr algn="ctr" rtl="0" eaLnBrk="0" fontAlgn="base" hangingPunct="0">
              <a:spcBef>
                <a:spcPct val="0"/>
              </a:spcBef>
              <a:spcAft>
                <a:spcPct val="0"/>
              </a:spcAft>
              <a:defRPr sz="4400">
                <a:solidFill>
                  <a:schemeClr val="tx2"/>
                </a:solidFill>
                <a:latin typeface="Constantia" pitchFamily="18" charset="0"/>
              </a:defRPr>
            </a:lvl4pPr>
            <a:lvl5pPr algn="ctr" rtl="0" eaLnBrk="0" fontAlgn="base" hangingPunct="0">
              <a:spcBef>
                <a:spcPct val="0"/>
              </a:spcBef>
              <a:spcAft>
                <a:spcPct val="0"/>
              </a:spcAft>
              <a:defRPr sz="4400">
                <a:solidFill>
                  <a:schemeClr val="tx2"/>
                </a:solidFill>
                <a:latin typeface="Constantia"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defRPr/>
            </a:pPr>
            <a:r>
              <a:rPr lang="en-US" sz="3200" b="1" dirty="0" smtClean="0">
                <a:solidFill>
                  <a:prstClr val="black"/>
                </a:solidFill>
                <a:latin typeface="Times New Roman" pitchFamily="18" charset="0"/>
                <a:cs typeface="Times New Roman" pitchFamily="18" charset="0"/>
              </a:rPr>
              <a:t>AD</a:t>
            </a:r>
            <a:r>
              <a:rPr lang="en-US" sz="2800" dirty="0" smtClean="0">
                <a:solidFill>
                  <a:srgbClr val="FF0000"/>
                </a:solidFill>
                <a:latin typeface="Wingdings 3" pitchFamily="18" charset="2"/>
                <a:cs typeface="Times New Roman" pitchFamily="18" charset="0"/>
              </a:rPr>
              <a:t>q</a:t>
            </a:r>
            <a:r>
              <a:rPr lang="en-US" sz="3200" b="1" dirty="0" smtClean="0">
                <a:solidFill>
                  <a:prstClr val="black"/>
                </a:solidFill>
                <a:latin typeface="Times New Roman" pitchFamily="18" charset="0"/>
                <a:cs typeface="Times New Roman" pitchFamily="18" charset="0"/>
              </a:rPr>
              <a:t>IK</a:t>
            </a:r>
            <a:endParaRPr lang="en-US" sz="3200" b="1" dirty="0">
              <a:solidFill>
                <a:prstClr val="black"/>
              </a:solidFill>
              <a:latin typeface="Times New Roman" pitchFamily="18" charset="0"/>
              <a:cs typeface="Times New Roman" pitchFamily="18" charset="0"/>
            </a:endParaRPr>
          </a:p>
        </p:txBody>
      </p:sp>
      <p:sp>
        <p:nvSpPr>
          <p:cNvPr id="10" name="Rectangle 9"/>
          <p:cNvSpPr/>
          <p:nvPr/>
        </p:nvSpPr>
        <p:spPr>
          <a:xfrm>
            <a:off x="-6350" y="76200"/>
            <a:ext cx="6019800" cy="190500"/>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
        <p:nvSpPr>
          <p:cNvPr id="11" name="Rectangle 10"/>
          <p:cNvSpPr/>
          <p:nvPr/>
        </p:nvSpPr>
        <p:spPr>
          <a:xfrm>
            <a:off x="0" y="6591300"/>
            <a:ext cx="8534400" cy="176213"/>
          </a:xfrm>
          <a:prstGeom prst="rect">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0" fontAlgn="base" hangingPunct="0">
              <a:spcBef>
                <a:spcPct val="0"/>
              </a:spcBef>
              <a:spcAft>
                <a:spcPct val="0"/>
              </a:spcAft>
              <a:defRPr/>
            </a:pPr>
            <a:endParaRPr lang="en-US" dirty="0">
              <a:solidFill>
                <a:prstClr val="white"/>
              </a:solidFill>
            </a:endParaRPr>
          </a:p>
        </p:txBody>
      </p:sp>
    </p:spTree>
    <p:extLst>
      <p:ext uri="{BB962C8B-B14F-4D97-AF65-F5344CB8AC3E}">
        <p14:creationId xmlns:p14="http://schemas.microsoft.com/office/powerpoint/2010/main" val="41864348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4" r:id="rId23"/>
  </p:sldLayoutIdLst>
  <p:hf hdr="0" dt="0"/>
  <p:txStyles>
    <p:titleStyle>
      <a:lvl1pPr algn="l" defTabSz="912813" rtl="0" eaLnBrk="0" fontAlgn="base" hangingPunct="0">
        <a:spcBef>
          <a:spcPct val="0"/>
        </a:spcBef>
        <a:spcAft>
          <a:spcPct val="0"/>
        </a:spcAft>
        <a:defRPr lang="en-US" sz="3200" b="1" kern="1200" dirty="0">
          <a:solidFill>
            <a:schemeClr val="tx2"/>
          </a:solidFill>
          <a:latin typeface="Arial" pitchFamily="34" charset="0"/>
          <a:ea typeface="+mj-ea"/>
          <a:cs typeface="Arial" pitchFamily="34" charset="0"/>
        </a:defRPr>
      </a:lvl1pPr>
      <a:lvl2pPr algn="l" defTabSz="912813" rtl="0" eaLnBrk="0" fontAlgn="base" hangingPunct="0">
        <a:spcBef>
          <a:spcPct val="0"/>
        </a:spcBef>
        <a:spcAft>
          <a:spcPct val="0"/>
        </a:spcAft>
        <a:defRPr sz="3200" b="1">
          <a:solidFill>
            <a:schemeClr val="tx2"/>
          </a:solidFill>
          <a:latin typeface="Arial" pitchFamily="34" charset="0"/>
          <a:cs typeface="Arial" pitchFamily="34" charset="0"/>
        </a:defRPr>
      </a:lvl2pPr>
      <a:lvl3pPr algn="l" defTabSz="912813" rtl="0" eaLnBrk="0" fontAlgn="base" hangingPunct="0">
        <a:spcBef>
          <a:spcPct val="0"/>
        </a:spcBef>
        <a:spcAft>
          <a:spcPct val="0"/>
        </a:spcAft>
        <a:defRPr sz="3200" b="1">
          <a:solidFill>
            <a:schemeClr val="tx2"/>
          </a:solidFill>
          <a:latin typeface="Arial" pitchFamily="34" charset="0"/>
          <a:cs typeface="Arial" pitchFamily="34" charset="0"/>
        </a:defRPr>
      </a:lvl3pPr>
      <a:lvl4pPr algn="l" defTabSz="912813" rtl="0" eaLnBrk="0" fontAlgn="base" hangingPunct="0">
        <a:spcBef>
          <a:spcPct val="0"/>
        </a:spcBef>
        <a:spcAft>
          <a:spcPct val="0"/>
        </a:spcAft>
        <a:defRPr sz="3200" b="1">
          <a:solidFill>
            <a:schemeClr val="tx2"/>
          </a:solidFill>
          <a:latin typeface="Arial" pitchFamily="34" charset="0"/>
          <a:cs typeface="Arial" pitchFamily="34" charset="0"/>
        </a:defRPr>
      </a:lvl4pPr>
      <a:lvl5pPr algn="l" defTabSz="912813" rtl="0" eaLnBrk="0" fontAlgn="base" hangingPunct="0">
        <a:spcBef>
          <a:spcPct val="0"/>
        </a:spcBef>
        <a:spcAft>
          <a:spcPct val="0"/>
        </a:spcAft>
        <a:defRPr sz="3200" b="1">
          <a:solidFill>
            <a:schemeClr val="tx2"/>
          </a:solidFill>
          <a:latin typeface="Arial" pitchFamily="34" charset="0"/>
          <a:cs typeface="Arial" pitchFamily="34" charset="0"/>
        </a:defRPr>
      </a:lvl5pPr>
      <a:lvl6pPr marL="457200" algn="l" defTabSz="912813" rtl="0" eaLnBrk="1" fontAlgn="base" hangingPunct="1">
        <a:spcBef>
          <a:spcPct val="0"/>
        </a:spcBef>
        <a:spcAft>
          <a:spcPct val="0"/>
        </a:spcAft>
        <a:defRPr sz="3200" b="1">
          <a:solidFill>
            <a:schemeClr val="tx2"/>
          </a:solidFill>
          <a:latin typeface="Arial" pitchFamily="34" charset="0"/>
          <a:cs typeface="Arial" pitchFamily="34" charset="0"/>
        </a:defRPr>
      </a:lvl6pPr>
      <a:lvl7pPr marL="914400" algn="l" defTabSz="912813" rtl="0" eaLnBrk="1" fontAlgn="base" hangingPunct="1">
        <a:spcBef>
          <a:spcPct val="0"/>
        </a:spcBef>
        <a:spcAft>
          <a:spcPct val="0"/>
        </a:spcAft>
        <a:defRPr sz="3200" b="1">
          <a:solidFill>
            <a:schemeClr val="tx2"/>
          </a:solidFill>
          <a:latin typeface="Arial" pitchFamily="34" charset="0"/>
          <a:cs typeface="Arial" pitchFamily="34" charset="0"/>
        </a:defRPr>
      </a:lvl7pPr>
      <a:lvl8pPr marL="1371600" algn="l" defTabSz="912813" rtl="0" eaLnBrk="1" fontAlgn="base" hangingPunct="1">
        <a:spcBef>
          <a:spcPct val="0"/>
        </a:spcBef>
        <a:spcAft>
          <a:spcPct val="0"/>
        </a:spcAft>
        <a:defRPr sz="3200" b="1">
          <a:solidFill>
            <a:schemeClr val="tx2"/>
          </a:solidFill>
          <a:latin typeface="Arial" pitchFamily="34" charset="0"/>
          <a:cs typeface="Arial" pitchFamily="34" charset="0"/>
        </a:defRPr>
      </a:lvl8pPr>
      <a:lvl9pPr marL="1828800" algn="l" defTabSz="912813" rtl="0" eaLnBrk="1" fontAlgn="base" hangingPunct="1">
        <a:spcBef>
          <a:spcPct val="0"/>
        </a:spcBef>
        <a:spcAft>
          <a:spcPct val="0"/>
        </a:spcAft>
        <a:defRPr sz="3200" b="1">
          <a:solidFill>
            <a:schemeClr val="tx2"/>
          </a:solidFill>
          <a:latin typeface="Arial" pitchFamily="34" charset="0"/>
          <a:cs typeface="Arial" pitchFamily="34" charset="0"/>
        </a:defRPr>
      </a:lvl9pPr>
    </p:titleStyle>
    <p:bodyStyle>
      <a:lvl1pPr marL="288925" indent="-288925" algn="l" defTabSz="912813" rtl="0" eaLnBrk="0" fontAlgn="base" hangingPunct="0">
        <a:spcBef>
          <a:spcPct val="0"/>
        </a:spcBef>
        <a:spcAft>
          <a:spcPct val="0"/>
        </a:spcAft>
        <a:buClr>
          <a:schemeClr val="bg2"/>
        </a:buClr>
        <a:buSzPct val="120000"/>
        <a:buFont typeface="Wingdings" pitchFamily="2" charset="2"/>
        <a:buChar char="§"/>
        <a:defRPr lang="en-US" kern="1200" dirty="0">
          <a:solidFill>
            <a:schemeClr val="tx1"/>
          </a:solidFill>
          <a:latin typeface="Arial" pitchFamily="34" charset="0"/>
          <a:ea typeface="+mn-ea"/>
          <a:cs typeface="Arial" pitchFamily="34" charset="0"/>
        </a:defRPr>
      </a:lvl1pPr>
      <a:lvl2pPr marL="284163" indent="-284163" algn="l" defTabSz="912813" rtl="0" eaLnBrk="0" fontAlgn="base" hangingPunct="0">
        <a:spcBef>
          <a:spcPct val="0"/>
        </a:spcBef>
        <a:spcAft>
          <a:spcPct val="0"/>
        </a:spcAft>
        <a:buClr>
          <a:schemeClr val="bg2"/>
        </a:buClr>
        <a:buSzPct val="100000"/>
        <a:buFont typeface="Wingdings" pitchFamily="2" charset="2"/>
        <a:buChar char="§"/>
        <a:defRPr lang="en-US" kern="1200" dirty="0">
          <a:solidFill>
            <a:schemeClr val="tx1"/>
          </a:solidFill>
          <a:latin typeface="+mn-lt"/>
          <a:ea typeface="+mn-ea"/>
          <a:cs typeface="Arial" pitchFamily="34" charset="0"/>
        </a:defRPr>
      </a:lvl2pPr>
      <a:lvl3pPr marL="569913" indent="-277813" algn="l" defTabSz="912813" rtl="0" eaLnBrk="0" fontAlgn="base" hangingPunct="0">
        <a:spcBef>
          <a:spcPct val="0"/>
        </a:spcBef>
        <a:spcAft>
          <a:spcPct val="0"/>
        </a:spcAft>
        <a:buClr>
          <a:schemeClr val="bg2"/>
        </a:buClr>
        <a:buSzPct val="90000"/>
        <a:buFont typeface="Arial" pitchFamily="34" charset="0"/>
        <a:buChar char="–"/>
        <a:defRPr lang="en-US" kern="1200" dirty="0">
          <a:solidFill>
            <a:schemeClr val="tx1"/>
          </a:solidFill>
          <a:latin typeface="Arial" pitchFamily="34" charset="0"/>
          <a:ea typeface="+mn-ea"/>
          <a:cs typeface="Arial" pitchFamily="34" charset="0"/>
        </a:defRPr>
      </a:lvl3pPr>
      <a:lvl4pPr marL="849313" indent="-277813" algn="l" defTabSz="912813" rtl="0" eaLnBrk="0" fontAlgn="base" hangingPunct="0">
        <a:spcBef>
          <a:spcPct val="0"/>
        </a:spcBef>
        <a:spcAft>
          <a:spcPct val="0"/>
        </a:spcAft>
        <a:buClr>
          <a:schemeClr val="bg2"/>
        </a:buClr>
        <a:buSzPct val="80000"/>
        <a:buFont typeface="Wingdings" pitchFamily="2" charset="2"/>
        <a:buChar char="§"/>
        <a:defRPr lang="en-US" kern="1200" dirty="0">
          <a:solidFill>
            <a:schemeClr val="tx1"/>
          </a:solidFill>
          <a:latin typeface="Arial" pitchFamily="34" charset="0"/>
          <a:ea typeface="+mn-ea"/>
          <a:cs typeface="Arial" pitchFamily="34" charset="0"/>
        </a:defRPr>
      </a:lvl4pPr>
      <a:lvl5pPr marL="1135063" indent="-284163" algn="l" defTabSz="931863" rtl="0" eaLnBrk="0" fontAlgn="base" hangingPunct="0">
        <a:spcBef>
          <a:spcPct val="0"/>
        </a:spcBef>
        <a:spcAft>
          <a:spcPct val="0"/>
        </a:spcAft>
        <a:buClr>
          <a:schemeClr val="bg2"/>
        </a:buClr>
        <a:buSzPct val="70000"/>
        <a:buFont typeface="Arial" pitchFamily="34" charset="0"/>
        <a:buChar char="–"/>
        <a:defRPr lang="en-US" kern="1200" dirty="0">
          <a:solidFill>
            <a:schemeClr val="tx1"/>
          </a:solidFill>
          <a:latin typeface="Arial" pitchFamily="34" charset="0"/>
          <a:ea typeface="+mn-ea"/>
          <a:cs typeface="Arial" pitchFamily="34" charset="0"/>
        </a:defRPr>
      </a:lvl5pPr>
      <a:lvl6pPr marL="1371566" indent="-241294" algn="l" defTabSz="914377" rtl="0" eaLnBrk="1" latinLnBrk="0" hangingPunct="1">
        <a:spcBef>
          <a:spcPct val="20000"/>
        </a:spcBef>
        <a:buClr>
          <a:schemeClr val="bg2"/>
        </a:buClr>
        <a:buSzPct val="60000"/>
        <a:buFont typeface="Wingdings" pitchFamily="2" charset="2"/>
        <a:buChar char="§"/>
        <a:defRPr sz="2000" kern="1200">
          <a:solidFill>
            <a:schemeClr val="tx1"/>
          </a:solidFill>
          <a:latin typeface="Arial" pitchFamily="34" charset="0"/>
          <a:ea typeface="+mn-ea"/>
          <a:cs typeface="+mn-cs"/>
        </a:defRPr>
      </a:lvl6pPr>
      <a:lvl7pPr marL="2971726"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14"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03" indent="-228594" algn="l" defTabSz="914377"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3.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9" descr="advik"/>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7325" y="195263"/>
            <a:ext cx="1066800" cy="371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1" name="Straight Connector 10"/>
          <p:cNvCxnSpPr/>
          <p:nvPr/>
        </p:nvCxnSpPr>
        <p:spPr>
          <a:xfrm>
            <a:off x="152400" y="6477000"/>
            <a:ext cx="88392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196" name="Rectangle 40"/>
          <p:cNvSpPr>
            <a:spLocks noChangeArrowheads="1"/>
          </p:cNvSpPr>
          <p:nvPr/>
        </p:nvSpPr>
        <p:spPr bwMode="auto">
          <a:xfrm>
            <a:off x="3200400" y="838200"/>
            <a:ext cx="5791200" cy="304800"/>
          </a:xfrm>
          <a:prstGeom prst="rect">
            <a:avLst/>
          </a:prstGeom>
          <a:noFill/>
          <a:ln w="9525">
            <a:solidFill>
              <a:schemeClr val="tx1"/>
            </a:solidFill>
            <a:miter lim="800000"/>
            <a:headEnd/>
            <a:tailEnd/>
          </a:ln>
        </p:spPr>
        <p:txBody>
          <a:bodyPr wrap="none"/>
          <a:lstStyle/>
          <a:p>
            <a:pPr>
              <a:defRPr/>
            </a:pPr>
            <a:r>
              <a:rPr lang="en-US" sz="1050" b="1" dirty="0">
                <a:solidFill>
                  <a:srgbClr val="0033CC"/>
                </a:solidFill>
                <a:latin typeface="Calibri" pitchFamily="34" charset="0"/>
                <a:cs typeface="Calibri" pitchFamily="34" charset="0"/>
              </a:rPr>
              <a:t>IDEA </a:t>
            </a:r>
            <a:r>
              <a:rPr lang="en-US" sz="1050" dirty="0" smtClean="0">
                <a:solidFill>
                  <a:srgbClr val="0033CC"/>
                </a:solidFill>
                <a:latin typeface="Calibri" pitchFamily="34" charset="0"/>
                <a:cs typeface="Calibri" pitchFamily="34" charset="0"/>
              </a:rPr>
              <a:t>:-</a:t>
            </a:r>
            <a:r>
              <a:rPr lang="en-US" sz="1050" dirty="0" smtClean="0">
                <a:latin typeface="Calibri" pitchFamily="34" charset="0"/>
                <a:cs typeface="Calibri" pitchFamily="34" charset="0"/>
              </a:rPr>
              <a:t>To  provide new mandrel for grouping stages.</a:t>
            </a:r>
            <a:endParaRPr lang="en-US" altLang="en-US" sz="1050" dirty="0">
              <a:latin typeface="Calibri" pitchFamily="34" charset="0"/>
              <a:cs typeface="Calibri" pitchFamily="34" charset="0"/>
            </a:endParaRPr>
          </a:p>
        </p:txBody>
      </p:sp>
      <p:sp>
        <p:nvSpPr>
          <p:cNvPr id="6150" name="Rectangle 2"/>
          <p:cNvSpPr>
            <a:spLocks noChangeArrowheads="1"/>
          </p:cNvSpPr>
          <p:nvPr/>
        </p:nvSpPr>
        <p:spPr bwMode="auto">
          <a:xfrm>
            <a:off x="113250" y="152400"/>
            <a:ext cx="883285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151" name="Rectangle 3"/>
          <p:cNvSpPr>
            <a:spLocks noChangeArrowheads="1"/>
          </p:cNvSpPr>
          <p:nvPr/>
        </p:nvSpPr>
        <p:spPr bwMode="auto">
          <a:xfrm>
            <a:off x="158750" y="152400"/>
            <a:ext cx="1447800"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19" name="Rectangle 4"/>
          <p:cNvSpPr>
            <a:spLocks noChangeArrowheads="1"/>
          </p:cNvSpPr>
          <p:nvPr/>
        </p:nvSpPr>
        <p:spPr bwMode="auto">
          <a:xfrm>
            <a:off x="1606550" y="1524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NO :- </a:t>
            </a:r>
            <a:r>
              <a:rPr lang="en-US" sz="1050" dirty="0">
                <a:solidFill>
                  <a:prstClr val="black"/>
                </a:solidFill>
                <a:latin typeface="Calibri" pitchFamily="34" charset="0"/>
                <a:cs typeface="Calibri" pitchFamily="34" charset="0"/>
              </a:rPr>
              <a:t>01</a:t>
            </a:r>
            <a:endParaRPr lang="en-US" sz="1050" dirty="0">
              <a:solidFill>
                <a:srgbClr val="0033CC"/>
              </a:solidFill>
              <a:latin typeface="Calibri" pitchFamily="34" charset="0"/>
              <a:cs typeface="Calibri" pitchFamily="34" charset="0"/>
            </a:endParaRPr>
          </a:p>
        </p:txBody>
      </p:sp>
      <p:sp>
        <p:nvSpPr>
          <p:cNvPr id="20" name="Rectangle 5"/>
          <p:cNvSpPr>
            <a:spLocks noChangeArrowheads="1"/>
          </p:cNvSpPr>
          <p:nvPr/>
        </p:nvSpPr>
        <p:spPr bwMode="auto">
          <a:xfrm>
            <a:off x="1606550" y="3048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TPM CIRCLE NAME: </a:t>
            </a:r>
            <a:r>
              <a:rPr lang="en-US" sz="1050" dirty="0">
                <a:latin typeface="Calibri" pitchFamily="34" charset="0"/>
                <a:cs typeface="Calibri" pitchFamily="34" charset="0"/>
              </a:rPr>
              <a:t> </a:t>
            </a:r>
          </a:p>
        </p:txBody>
      </p:sp>
      <p:sp>
        <p:nvSpPr>
          <p:cNvPr id="21" name="Rectangle 6"/>
          <p:cNvSpPr>
            <a:spLocks noChangeArrowheads="1"/>
          </p:cNvSpPr>
          <p:nvPr/>
        </p:nvSpPr>
        <p:spPr bwMode="auto">
          <a:xfrm>
            <a:off x="1606550" y="457200"/>
            <a:ext cx="1979613"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DEPT </a:t>
            </a:r>
            <a:r>
              <a:rPr lang="en-US" sz="1050" b="1" dirty="0" smtClean="0">
                <a:solidFill>
                  <a:srgbClr val="0033CC"/>
                </a:solidFill>
                <a:latin typeface="Calibri" pitchFamily="34" charset="0"/>
                <a:cs typeface="Calibri" pitchFamily="34" charset="0"/>
              </a:rPr>
              <a:t>:-Assembly </a:t>
            </a:r>
            <a:endParaRPr lang="en-US" sz="1050" dirty="0">
              <a:solidFill>
                <a:prstClr val="black"/>
              </a:solidFill>
              <a:latin typeface="Calibri" pitchFamily="34" charset="0"/>
              <a:cs typeface="Calibri" pitchFamily="34" charset="0"/>
            </a:endParaRPr>
          </a:p>
        </p:txBody>
      </p:sp>
      <p:sp>
        <p:nvSpPr>
          <p:cNvPr id="22" name="Rectangle 7"/>
          <p:cNvSpPr>
            <a:spLocks noChangeArrowheads="1"/>
          </p:cNvSpPr>
          <p:nvPr/>
        </p:nvSpPr>
        <p:spPr bwMode="auto">
          <a:xfrm>
            <a:off x="158750" y="609600"/>
            <a:ext cx="1143000"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a:t>
            </a:r>
            <a:r>
              <a:rPr lang="en-US" sz="1050" b="1" dirty="0" smtClean="0">
                <a:solidFill>
                  <a:srgbClr val="0033CC"/>
                </a:solidFill>
                <a:latin typeface="Calibri" pitchFamily="34" charset="0"/>
                <a:cs typeface="Calibri" pitchFamily="34" charset="0"/>
              </a:rPr>
              <a:t>:-A362</a:t>
            </a:r>
            <a:endParaRPr lang="en-US" sz="1050" dirty="0">
              <a:solidFill>
                <a:prstClr val="black"/>
              </a:solidFill>
              <a:latin typeface="Calibri" pitchFamily="34" charset="0"/>
              <a:cs typeface="Calibri" pitchFamily="34" charset="0"/>
            </a:endParaRPr>
          </a:p>
        </p:txBody>
      </p:sp>
      <p:sp>
        <p:nvSpPr>
          <p:cNvPr id="23" name="Rectangle 8"/>
          <p:cNvSpPr>
            <a:spLocks noChangeArrowheads="1"/>
          </p:cNvSpPr>
          <p:nvPr/>
        </p:nvSpPr>
        <p:spPr bwMode="auto">
          <a:xfrm>
            <a:off x="1301750" y="609600"/>
            <a:ext cx="1903413"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CELL NAME</a:t>
            </a:r>
            <a:r>
              <a:rPr lang="en-US" sz="1050" b="1" dirty="0" smtClean="0">
                <a:solidFill>
                  <a:srgbClr val="0033CC"/>
                </a:solidFill>
                <a:latin typeface="Calibri" pitchFamily="34" charset="0"/>
                <a:cs typeface="Calibri" pitchFamily="34" charset="0"/>
              </a:rPr>
              <a:t>:-</a:t>
            </a:r>
            <a:r>
              <a:rPr lang="en-US" sz="1050" b="1" dirty="0" err="1" smtClean="0">
                <a:solidFill>
                  <a:srgbClr val="0033CC"/>
                </a:solidFill>
                <a:latin typeface="Calibri" pitchFamily="34" charset="0"/>
                <a:cs typeface="Calibri" pitchFamily="34" charset="0"/>
              </a:rPr>
              <a:t>Decomp</a:t>
            </a:r>
            <a:r>
              <a:rPr lang="en-US" sz="1050" b="1" dirty="0" smtClean="0">
                <a:solidFill>
                  <a:srgbClr val="0033CC"/>
                </a:solidFill>
                <a:latin typeface="Calibri" pitchFamily="34" charset="0"/>
                <a:cs typeface="Calibri" pitchFamily="34" charset="0"/>
              </a:rPr>
              <a:t>   </a:t>
            </a:r>
            <a:endParaRPr lang="en-US" sz="1050" dirty="0">
              <a:solidFill>
                <a:prstClr val="black"/>
              </a:solidFill>
              <a:latin typeface="Calibri" pitchFamily="34" charset="0"/>
              <a:cs typeface="Calibri" pitchFamily="34" charset="0"/>
            </a:endParaRPr>
          </a:p>
        </p:txBody>
      </p:sp>
      <p:sp>
        <p:nvSpPr>
          <p:cNvPr id="24" name="Rectangle 9"/>
          <p:cNvSpPr>
            <a:spLocks noChangeArrowheads="1"/>
          </p:cNvSpPr>
          <p:nvPr/>
        </p:nvSpPr>
        <p:spPr bwMode="auto">
          <a:xfrm>
            <a:off x="3586163" y="1524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ACTIVITY</a:t>
            </a:r>
          </a:p>
        </p:txBody>
      </p:sp>
      <p:sp>
        <p:nvSpPr>
          <p:cNvPr id="25" name="Rectangle 10"/>
          <p:cNvSpPr>
            <a:spLocks noChangeArrowheads="1"/>
          </p:cNvSpPr>
          <p:nvPr/>
        </p:nvSpPr>
        <p:spPr bwMode="auto">
          <a:xfrm>
            <a:off x="3586163" y="3048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LOSS NO. / STEP</a:t>
            </a:r>
          </a:p>
        </p:txBody>
      </p:sp>
      <p:sp>
        <p:nvSpPr>
          <p:cNvPr id="26" name="Rectangle 11"/>
          <p:cNvSpPr>
            <a:spLocks noChangeArrowheads="1"/>
          </p:cNvSpPr>
          <p:nvPr/>
        </p:nvSpPr>
        <p:spPr bwMode="auto">
          <a:xfrm>
            <a:off x="3586163" y="457200"/>
            <a:ext cx="1217612"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RESULT AREA</a:t>
            </a:r>
          </a:p>
        </p:txBody>
      </p:sp>
      <p:sp>
        <p:nvSpPr>
          <p:cNvPr id="27" name="Rectangle 12"/>
          <p:cNvSpPr>
            <a:spLocks noChangeArrowheads="1"/>
          </p:cNvSpPr>
          <p:nvPr/>
        </p:nvSpPr>
        <p:spPr bwMode="auto">
          <a:xfrm>
            <a:off x="3200400" y="609600"/>
            <a:ext cx="3125788"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MACHINE / STAGE  </a:t>
            </a:r>
            <a:r>
              <a:rPr lang="en-US" sz="1050" b="1" dirty="0" smtClean="0">
                <a:solidFill>
                  <a:srgbClr val="0033CC"/>
                </a:solidFill>
                <a:latin typeface="Calibri" pitchFamily="34" charset="0"/>
                <a:cs typeface="Calibri" pitchFamily="34" charset="0"/>
              </a:rPr>
              <a:t>:- Grouping /Riveting </a:t>
            </a:r>
            <a:endParaRPr lang="en-US" sz="1050" dirty="0">
              <a:latin typeface="Calibri" pitchFamily="34" charset="0"/>
            </a:endParaRPr>
          </a:p>
        </p:txBody>
      </p:sp>
      <p:sp>
        <p:nvSpPr>
          <p:cNvPr id="28" name="Rectangle 13"/>
          <p:cNvSpPr>
            <a:spLocks noChangeArrowheads="1"/>
          </p:cNvSpPr>
          <p:nvPr/>
        </p:nvSpPr>
        <p:spPr bwMode="auto">
          <a:xfrm>
            <a:off x="6326188" y="609600"/>
            <a:ext cx="2665412" cy="2286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OPERATION  </a:t>
            </a:r>
            <a:r>
              <a:rPr lang="en-US" sz="1050" dirty="0">
                <a:solidFill>
                  <a:srgbClr val="0033CC"/>
                </a:solidFill>
                <a:latin typeface="Calibri" pitchFamily="34" charset="0"/>
                <a:cs typeface="Calibri" pitchFamily="34" charset="0"/>
              </a:rPr>
              <a:t>:- </a:t>
            </a:r>
            <a:r>
              <a:rPr lang="en-US" sz="1050" dirty="0" smtClean="0">
                <a:solidFill>
                  <a:srgbClr val="0033CC"/>
                </a:solidFill>
                <a:latin typeface="Calibri" pitchFamily="34" charset="0"/>
                <a:cs typeface="Calibri" pitchFamily="34" charset="0"/>
              </a:rPr>
              <a:t>Grouping </a:t>
            </a:r>
            <a:endParaRPr lang="en-US" sz="1050" dirty="0">
              <a:latin typeface="Calibri" pitchFamily="34" charset="0"/>
            </a:endParaRPr>
          </a:p>
        </p:txBody>
      </p:sp>
      <p:sp>
        <p:nvSpPr>
          <p:cNvPr id="6162" name="Rectangle 14"/>
          <p:cNvSpPr>
            <a:spLocks noChangeArrowheads="1"/>
          </p:cNvSpPr>
          <p:nvPr/>
        </p:nvSpPr>
        <p:spPr bwMode="auto">
          <a:xfrm>
            <a:off x="48037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KK</a:t>
            </a:r>
          </a:p>
        </p:txBody>
      </p:sp>
      <p:sp>
        <p:nvSpPr>
          <p:cNvPr id="6163" name="Rectangle 15"/>
          <p:cNvSpPr>
            <a:spLocks noChangeArrowheads="1"/>
          </p:cNvSpPr>
          <p:nvPr/>
        </p:nvSpPr>
        <p:spPr bwMode="auto">
          <a:xfrm>
            <a:off x="7240588" y="152400"/>
            <a:ext cx="1751012" cy="4572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4115" name="WordArt 16"/>
          <p:cNvSpPr>
            <a:spLocks noChangeArrowheads="1" noChangeShapeType="1" noTextEdit="1"/>
          </p:cNvSpPr>
          <p:nvPr/>
        </p:nvSpPr>
        <p:spPr bwMode="auto">
          <a:xfrm>
            <a:off x="7316788" y="228600"/>
            <a:ext cx="1598612" cy="271463"/>
          </a:xfrm>
          <a:prstGeom prst="rect">
            <a:avLst/>
          </a:prstGeom>
        </p:spPr>
        <p:txBody>
          <a:bodyPr wrap="none" fromWordArt="1">
            <a:prstTxWarp prst="textPlain">
              <a:avLst>
                <a:gd name="adj" fmla="val 50000"/>
              </a:avLst>
            </a:prstTxWarp>
          </a:bodyPr>
          <a:lstStyle/>
          <a:p>
            <a:pPr algn="ctr"/>
            <a:r>
              <a:rPr lang="en-US" sz="1050" kern="10">
                <a:ln w="9525">
                  <a:solidFill>
                    <a:srgbClr val="000000"/>
                  </a:solidFill>
                  <a:round/>
                  <a:headEnd/>
                  <a:tailEnd/>
                </a:ln>
                <a:solidFill>
                  <a:srgbClr val="1F497D"/>
                </a:solidFill>
                <a:latin typeface="Calibri"/>
              </a:rPr>
              <a:t>KAIZEN  IDEA SHEET</a:t>
            </a:r>
          </a:p>
        </p:txBody>
      </p:sp>
      <p:sp>
        <p:nvSpPr>
          <p:cNvPr id="6165" name="Rectangle 17"/>
          <p:cNvSpPr>
            <a:spLocks noChangeArrowheads="1"/>
          </p:cNvSpPr>
          <p:nvPr/>
        </p:nvSpPr>
        <p:spPr bwMode="auto">
          <a:xfrm>
            <a:off x="5108575" y="152400"/>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QM</a:t>
            </a:r>
          </a:p>
        </p:txBody>
      </p:sp>
      <p:sp>
        <p:nvSpPr>
          <p:cNvPr id="6166" name="Rectangle 18"/>
          <p:cNvSpPr>
            <a:spLocks noChangeArrowheads="1"/>
          </p:cNvSpPr>
          <p:nvPr/>
        </p:nvSpPr>
        <p:spPr bwMode="auto">
          <a:xfrm>
            <a:off x="5413375"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PM</a:t>
            </a:r>
          </a:p>
        </p:txBody>
      </p:sp>
      <p:sp>
        <p:nvSpPr>
          <p:cNvPr id="6167" name="Rectangle 19"/>
          <p:cNvSpPr>
            <a:spLocks noChangeArrowheads="1"/>
          </p:cNvSpPr>
          <p:nvPr/>
        </p:nvSpPr>
        <p:spPr bwMode="auto">
          <a:xfrm>
            <a:off x="5718175" y="152400"/>
            <a:ext cx="303213"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JH</a:t>
            </a:r>
          </a:p>
        </p:txBody>
      </p:sp>
      <p:sp>
        <p:nvSpPr>
          <p:cNvPr id="6168" name="Rectangle 20"/>
          <p:cNvSpPr>
            <a:spLocks noChangeArrowheads="1"/>
          </p:cNvSpPr>
          <p:nvPr/>
        </p:nvSpPr>
        <p:spPr bwMode="auto">
          <a:xfrm>
            <a:off x="60213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SHE</a:t>
            </a:r>
          </a:p>
        </p:txBody>
      </p:sp>
      <p:sp>
        <p:nvSpPr>
          <p:cNvPr id="6169" name="Rectangle 21"/>
          <p:cNvSpPr>
            <a:spLocks noChangeArrowheads="1"/>
          </p:cNvSpPr>
          <p:nvPr/>
        </p:nvSpPr>
        <p:spPr bwMode="auto">
          <a:xfrm>
            <a:off x="63261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OT</a:t>
            </a:r>
          </a:p>
        </p:txBody>
      </p:sp>
      <p:sp>
        <p:nvSpPr>
          <p:cNvPr id="6170" name="Rectangle 22"/>
          <p:cNvSpPr>
            <a:spLocks noChangeArrowheads="1"/>
          </p:cNvSpPr>
          <p:nvPr/>
        </p:nvSpPr>
        <p:spPr bwMode="auto">
          <a:xfrm>
            <a:off x="6630988" y="152400"/>
            <a:ext cx="304800" cy="152400"/>
          </a:xfrm>
          <a:prstGeom prst="rect">
            <a:avLst/>
          </a:prstGeom>
          <a:solidFill>
            <a:schemeClr val="bg1"/>
          </a:solidFill>
          <a:ln w="9525">
            <a:solidFill>
              <a:schemeClr val="bg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DM</a:t>
            </a:r>
          </a:p>
        </p:txBody>
      </p:sp>
      <p:sp>
        <p:nvSpPr>
          <p:cNvPr id="6171" name="Rectangle 23"/>
          <p:cNvSpPr>
            <a:spLocks noChangeArrowheads="1"/>
          </p:cNvSpPr>
          <p:nvPr/>
        </p:nvSpPr>
        <p:spPr bwMode="auto">
          <a:xfrm>
            <a:off x="6935788" y="1524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E&amp;T</a:t>
            </a:r>
          </a:p>
        </p:txBody>
      </p:sp>
      <p:sp>
        <p:nvSpPr>
          <p:cNvPr id="6172" name="Rectangle 24"/>
          <p:cNvSpPr>
            <a:spLocks noChangeArrowheads="1"/>
          </p:cNvSpPr>
          <p:nvPr/>
        </p:nvSpPr>
        <p:spPr bwMode="auto">
          <a:xfrm>
            <a:off x="48037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3" name="Rectangle 25"/>
          <p:cNvSpPr>
            <a:spLocks noChangeArrowheads="1"/>
          </p:cNvSpPr>
          <p:nvPr/>
        </p:nvSpPr>
        <p:spPr bwMode="auto">
          <a:xfrm>
            <a:off x="51085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4" name="Rectangle 26"/>
          <p:cNvSpPr>
            <a:spLocks noChangeArrowheads="1"/>
          </p:cNvSpPr>
          <p:nvPr/>
        </p:nvSpPr>
        <p:spPr bwMode="auto">
          <a:xfrm>
            <a:off x="5413375"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5" name="Rectangle 27"/>
          <p:cNvSpPr>
            <a:spLocks noChangeArrowheads="1"/>
          </p:cNvSpPr>
          <p:nvPr/>
        </p:nvSpPr>
        <p:spPr bwMode="auto">
          <a:xfrm>
            <a:off x="5718175" y="304800"/>
            <a:ext cx="303213"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6" name="Rectangle 28"/>
          <p:cNvSpPr>
            <a:spLocks noChangeArrowheads="1"/>
          </p:cNvSpPr>
          <p:nvPr/>
        </p:nvSpPr>
        <p:spPr bwMode="auto">
          <a:xfrm>
            <a:off x="60213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7" name="Rectangle 29"/>
          <p:cNvSpPr>
            <a:spLocks noChangeArrowheads="1"/>
          </p:cNvSpPr>
          <p:nvPr/>
        </p:nvSpPr>
        <p:spPr bwMode="auto">
          <a:xfrm>
            <a:off x="63261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8" name="Rectangle 30"/>
          <p:cNvSpPr>
            <a:spLocks noChangeArrowheads="1"/>
          </p:cNvSpPr>
          <p:nvPr/>
        </p:nvSpPr>
        <p:spPr bwMode="auto">
          <a:xfrm>
            <a:off x="66309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79" name="Rectangle 31"/>
          <p:cNvSpPr>
            <a:spLocks noChangeArrowheads="1"/>
          </p:cNvSpPr>
          <p:nvPr/>
        </p:nvSpPr>
        <p:spPr bwMode="auto">
          <a:xfrm>
            <a:off x="6935788" y="304800"/>
            <a:ext cx="304800" cy="152400"/>
          </a:xfrm>
          <a:prstGeom prst="rect">
            <a:avLst/>
          </a:prstGeom>
          <a:noFill/>
          <a:ln w="9525">
            <a:solidFill>
              <a:schemeClr val="tx1"/>
            </a:solidFill>
            <a:miter lim="800000"/>
            <a:headEnd/>
            <a:tailEnd/>
          </a:ln>
          <a:extLst/>
        </p:spPr>
        <p:txBody>
          <a:bodyPr wrap="none" anchor="ctr"/>
          <a:lstStyle/>
          <a:p>
            <a:pPr algn="ctr">
              <a:defRPr/>
            </a:pPr>
            <a:endParaRPr lang="en-US" altLang="en-US" sz="1050" dirty="0">
              <a:solidFill>
                <a:srgbClr val="000000"/>
              </a:solidFill>
              <a:latin typeface="Calibri" pitchFamily="34" charset="0"/>
              <a:cs typeface="Calibri" pitchFamily="34" charset="0"/>
            </a:endParaRPr>
          </a:p>
        </p:txBody>
      </p:sp>
      <p:sp>
        <p:nvSpPr>
          <p:cNvPr id="6180" name="Rectangle 32"/>
          <p:cNvSpPr>
            <a:spLocks noChangeArrowheads="1"/>
          </p:cNvSpPr>
          <p:nvPr/>
        </p:nvSpPr>
        <p:spPr bwMode="auto">
          <a:xfrm>
            <a:off x="4803775"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P</a:t>
            </a:r>
          </a:p>
        </p:txBody>
      </p:sp>
      <p:sp>
        <p:nvSpPr>
          <p:cNvPr id="6181" name="Rectangle 33"/>
          <p:cNvSpPr>
            <a:spLocks noChangeArrowheads="1"/>
          </p:cNvSpPr>
          <p:nvPr/>
        </p:nvSpPr>
        <p:spPr bwMode="auto">
          <a:xfrm>
            <a:off x="5108575" y="457200"/>
            <a:ext cx="304800" cy="152400"/>
          </a:xfrm>
          <a:prstGeom prst="rect">
            <a:avLst/>
          </a:prstGeom>
          <a:solidFill>
            <a:srgbClr val="00B050"/>
          </a:solidFill>
          <a:ln w="9525">
            <a:solidFill>
              <a:schemeClr val="tx1"/>
            </a:solidFill>
            <a:miter lim="800000"/>
            <a:headEnd/>
            <a:tailEnd/>
          </a:ln>
        </p:spPr>
        <p:txBody>
          <a:bodyPr wrap="none" anchor="ctr"/>
          <a:lstStyle/>
          <a:p>
            <a:pPr algn="ctr">
              <a:defRPr/>
            </a:pPr>
            <a:r>
              <a:rPr lang="en-US" altLang="en-US" sz="1050" dirty="0">
                <a:solidFill>
                  <a:srgbClr val="000000"/>
                </a:solidFill>
                <a:latin typeface="Calibri" pitchFamily="34" charset="0"/>
                <a:cs typeface="Calibri" pitchFamily="34" charset="0"/>
              </a:rPr>
              <a:t>Q</a:t>
            </a:r>
          </a:p>
        </p:txBody>
      </p:sp>
      <p:sp>
        <p:nvSpPr>
          <p:cNvPr id="6182" name="Rectangle 34"/>
          <p:cNvSpPr>
            <a:spLocks noChangeArrowheads="1"/>
          </p:cNvSpPr>
          <p:nvPr/>
        </p:nvSpPr>
        <p:spPr bwMode="auto">
          <a:xfrm>
            <a:off x="5413375" y="457200"/>
            <a:ext cx="608013" cy="152400"/>
          </a:xfrm>
          <a:prstGeom prst="rect">
            <a:avLst/>
          </a:prstGeom>
          <a:solidFill>
            <a:schemeClr val="bg1"/>
          </a:solidFill>
          <a:ln w="9525">
            <a:solidFill>
              <a:schemeClr val="tx1"/>
            </a:solidFill>
            <a:miter lim="800000"/>
            <a:headEnd/>
            <a:tailEnd/>
          </a:ln>
        </p:spPr>
        <p:txBody>
          <a:bodyPr wrap="none" anchor="ctr"/>
          <a:lstStyle/>
          <a:p>
            <a:pPr>
              <a:defRPr/>
            </a:pPr>
            <a:r>
              <a:rPr lang="en-US" altLang="en-US" sz="1050" b="1" dirty="0">
                <a:solidFill>
                  <a:srgbClr val="000000"/>
                </a:solidFill>
                <a:latin typeface="Calibri" pitchFamily="34" charset="0"/>
                <a:cs typeface="Calibri" pitchFamily="34" charset="0"/>
              </a:rPr>
              <a:t>A</a:t>
            </a:r>
          </a:p>
        </p:txBody>
      </p:sp>
      <p:sp>
        <p:nvSpPr>
          <p:cNvPr id="6183" name="Rectangle 35"/>
          <p:cNvSpPr>
            <a:spLocks noChangeArrowheads="1"/>
          </p:cNvSpPr>
          <p:nvPr/>
        </p:nvSpPr>
        <p:spPr bwMode="auto">
          <a:xfrm>
            <a:off x="60213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C</a:t>
            </a:r>
          </a:p>
        </p:txBody>
      </p:sp>
      <p:sp>
        <p:nvSpPr>
          <p:cNvPr id="6184" name="Rectangle 36"/>
          <p:cNvSpPr>
            <a:spLocks noChangeArrowheads="1"/>
          </p:cNvSpPr>
          <p:nvPr/>
        </p:nvSpPr>
        <p:spPr bwMode="auto">
          <a:xfrm>
            <a:off x="63261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D</a:t>
            </a:r>
          </a:p>
        </p:txBody>
      </p:sp>
      <p:sp>
        <p:nvSpPr>
          <p:cNvPr id="6185" name="Rectangle 37"/>
          <p:cNvSpPr>
            <a:spLocks noChangeArrowheads="1"/>
          </p:cNvSpPr>
          <p:nvPr/>
        </p:nvSpPr>
        <p:spPr bwMode="auto">
          <a:xfrm>
            <a:off x="6630988" y="457200"/>
            <a:ext cx="304800" cy="152400"/>
          </a:xfrm>
          <a:prstGeom prst="rect">
            <a:avLst/>
          </a:prstGeom>
          <a:solidFill>
            <a:schemeClr val="bg1"/>
          </a:solidFill>
          <a:ln w="9525">
            <a:solidFill>
              <a:schemeClr val="tx1"/>
            </a:solidFill>
            <a:miter lim="800000"/>
            <a:headEnd/>
            <a:tailEnd/>
          </a:ln>
        </p:spPr>
        <p:txBody>
          <a:bodyPr wrap="none" anchor="ctr"/>
          <a:lstStyle/>
          <a:p>
            <a:pPr algn="ctr">
              <a:defRPr/>
            </a:pPr>
            <a:r>
              <a:rPr lang="en-US" altLang="en-US" sz="1050" b="1" dirty="0">
                <a:solidFill>
                  <a:srgbClr val="000000"/>
                </a:solidFill>
                <a:latin typeface="Calibri" pitchFamily="34" charset="0"/>
                <a:cs typeface="Calibri" pitchFamily="34" charset="0"/>
              </a:rPr>
              <a:t>S</a:t>
            </a:r>
          </a:p>
        </p:txBody>
      </p:sp>
      <p:sp>
        <p:nvSpPr>
          <p:cNvPr id="6186" name="Rectangle 38"/>
          <p:cNvSpPr>
            <a:spLocks noChangeArrowheads="1"/>
          </p:cNvSpPr>
          <p:nvPr/>
        </p:nvSpPr>
        <p:spPr bwMode="auto">
          <a:xfrm>
            <a:off x="6935788" y="457200"/>
            <a:ext cx="304800" cy="1524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M</a:t>
            </a:r>
          </a:p>
        </p:txBody>
      </p:sp>
      <p:sp>
        <p:nvSpPr>
          <p:cNvPr id="1067" name="Rectangle 39"/>
          <p:cNvSpPr>
            <a:spLocks noChangeArrowheads="1"/>
          </p:cNvSpPr>
          <p:nvPr/>
        </p:nvSpPr>
        <p:spPr bwMode="auto">
          <a:xfrm>
            <a:off x="158750" y="838200"/>
            <a:ext cx="3041650" cy="381000"/>
          </a:xfrm>
          <a:prstGeom prst="rect">
            <a:avLst/>
          </a:prstGeom>
          <a:noFill/>
          <a:ln w="9525">
            <a:solidFill>
              <a:schemeClr val="tx1"/>
            </a:solidFill>
            <a:miter lim="800000"/>
            <a:headEnd/>
            <a:tailEnd/>
          </a:ln>
        </p:spPr>
        <p:txBody>
          <a:bodyPr/>
          <a:lstStyle/>
          <a:p>
            <a:pPr>
              <a:defRPr/>
            </a:pPr>
            <a:r>
              <a:rPr lang="en-US" altLang="en-US" sz="1050" b="1" dirty="0">
                <a:solidFill>
                  <a:srgbClr val="0000CC"/>
                </a:solidFill>
                <a:latin typeface="Calibri" pitchFamily="34" charset="0"/>
              </a:rPr>
              <a:t>KAIZEN THEME : </a:t>
            </a:r>
            <a:r>
              <a:rPr lang="en-US" altLang="en-US" sz="1050" dirty="0">
                <a:solidFill>
                  <a:prstClr val="black"/>
                </a:solidFill>
                <a:latin typeface="Calibri" pitchFamily="34" charset="0"/>
                <a:cs typeface="Calibri" pitchFamily="34" charset="0"/>
              </a:rPr>
              <a:t>To </a:t>
            </a:r>
            <a:r>
              <a:rPr lang="en-US" altLang="en-US" sz="1050" dirty="0" smtClean="0">
                <a:solidFill>
                  <a:prstClr val="black"/>
                </a:solidFill>
                <a:latin typeface="Calibri" pitchFamily="34" charset="0"/>
                <a:cs typeface="Calibri" pitchFamily="34" charset="0"/>
              </a:rPr>
              <a:t>eliminate I.D u/s job customer complaint </a:t>
            </a:r>
            <a:endParaRPr lang="en-US" altLang="en-US" sz="1050" dirty="0">
              <a:solidFill>
                <a:prstClr val="black"/>
              </a:solidFill>
              <a:latin typeface="Calibri" pitchFamily="34" charset="0"/>
              <a:cs typeface="Calibri" pitchFamily="34" charset="0"/>
            </a:endParaRPr>
          </a:p>
          <a:p>
            <a:pPr>
              <a:defRPr/>
            </a:pPr>
            <a:endParaRPr lang="en-US" altLang="en-US" sz="1050" dirty="0">
              <a:latin typeface="Calibri" pitchFamily="34" charset="0"/>
            </a:endParaRPr>
          </a:p>
          <a:p>
            <a:pPr>
              <a:defRPr/>
            </a:pPr>
            <a:r>
              <a:rPr lang="en-US" altLang="en-US" sz="1050" dirty="0">
                <a:latin typeface="Calibri" pitchFamily="34" charset="0"/>
              </a:rPr>
              <a:t> </a:t>
            </a:r>
          </a:p>
          <a:p>
            <a:pPr>
              <a:defRPr/>
            </a:pPr>
            <a:r>
              <a:rPr lang="en-US" altLang="en-US" sz="1050" dirty="0">
                <a:latin typeface="Calibri" pitchFamily="34" charset="0"/>
              </a:rPr>
              <a:t> </a:t>
            </a:r>
          </a:p>
        </p:txBody>
      </p:sp>
      <p:sp>
        <p:nvSpPr>
          <p:cNvPr id="1068" name="Rectangle 41"/>
          <p:cNvSpPr>
            <a:spLocks noChangeArrowheads="1"/>
          </p:cNvSpPr>
          <p:nvPr/>
        </p:nvSpPr>
        <p:spPr bwMode="auto">
          <a:xfrm>
            <a:off x="152400" y="1219200"/>
            <a:ext cx="3048000" cy="549275"/>
          </a:xfrm>
          <a:prstGeom prst="rect">
            <a:avLst/>
          </a:prstGeom>
          <a:noFill/>
          <a:ln w="9525">
            <a:solidFill>
              <a:schemeClr val="tx1"/>
            </a:solidFill>
            <a:miter lim="800000"/>
            <a:headEnd/>
            <a:tailEnd/>
          </a:ln>
        </p:spPr>
        <p:txBody>
          <a:bodyPr anchor="ctr"/>
          <a:lstStyle/>
          <a:p>
            <a:pPr>
              <a:defRPr/>
            </a:pPr>
            <a:r>
              <a:rPr lang="en-US" altLang="en-US" sz="1050" b="1" dirty="0">
                <a:solidFill>
                  <a:srgbClr val="0033CC"/>
                </a:solidFill>
                <a:latin typeface="Calibri" pitchFamily="34" charset="0"/>
              </a:rPr>
              <a:t>Problem present status </a:t>
            </a:r>
            <a:r>
              <a:rPr lang="en-US" altLang="en-US" sz="1050" b="1" dirty="0" smtClean="0">
                <a:latin typeface="Calibri" pitchFamily="34" charset="0"/>
              </a:rPr>
              <a:t>:- not arrest  I.D  burr , I.D  undersize job  on grouping stage </a:t>
            </a:r>
          </a:p>
        </p:txBody>
      </p:sp>
      <p:sp>
        <p:nvSpPr>
          <p:cNvPr id="8236" name="Rectangle 43"/>
          <p:cNvSpPr>
            <a:spLocks noChangeArrowheads="1"/>
          </p:cNvSpPr>
          <p:nvPr/>
        </p:nvSpPr>
        <p:spPr bwMode="auto">
          <a:xfrm>
            <a:off x="3200400" y="1143000"/>
            <a:ext cx="3273425" cy="2438400"/>
          </a:xfrm>
          <a:prstGeom prst="rect">
            <a:avLst/>
          </a:prstGeom>
          <a:noFill/>
          <a:ln w="9525">
            <a:solidFill>
              <a:schemeClr val="tx1"/>
            </a:solidFill>
            <a:miter lim="800000"/>
            <a:headEnd/>
            <a:tailEnd/>
          </a:ln>
        </p:spPr>
        <p:txBody>
          <a:bodyPr/>
          <a:lstStyle/>
          <a:p>
            <a:pPr>
              <a:defRPr/>
            </a:pPr>
            <a:r>
              <a:rPr lang="en-US" sz="1050" b="1" dirty="0">
                <a:solidFill>
                  <a:srgbClr val="0033CC"/>
                </a:solidFill>
                <a:latin typeface="Calibri" pitchFamily="34" charset="0"/>
                <a:cs typeface="Calibri" pitchFamily="34" charset="0"/>
              </a:rPr>
              <a:t>COUNTERMEASURE</a:t>
            </a:r>
            <a:r>
              <a:rPr lang="en-US" sz="1050" b="1" dirty="0" smtClean="0">
                <a:latin typeface="Calibri" pitchFamily="34" charset="0"/>
                <a:cs typeface="Calibri" pitchFamily="34" charset="0"/>
              </a:rPr>
              <a:t>:-provide mandrel for grouping stage  so that I.D undersize or burr job detect at grouping time </a:t>
            </a:r>
            <a:endParaRPr lang="en-US" sz="1050" b="1" dirty="0">
              <a:latin typeface="Calibri" pitchFamily="34" charset="0"/>
              <a:cs typeface="Calibri" pitchFamily="34" charset="0"/>
            </a:endParaRPr>
          </a:p>
          <a:p>
            <a:pPr>
              <a:defRPr/>
            </a:pPr>
            <a:endParaRPr lang="en-US" sz="1050" dirty="0" smtClean="0">
              <a:latin typeface="Calibri" pitchFamily="34" charset="0"/>
              <a:cs typeface="Calibri" pitchFamily="34" charset="0"/>
            </a:endParaRPr>
          </a:p>
          <a:p>
            <a:pPr marL="228600" indent="-228600">
              <a:buAutoNum type="arabicParenR"/>
              <a:defRPr/>
            </a:pPr>
            <a:endParaRPr lang="en-US" sz="1050" dirty="0" smtClean="0">
              <a:latin typeface="Calibri" pitchFamily="34" charset="0"/>
              <a:cs typeface="Calibri" pitchFamily="34" charset="0"/>
            </a:endParaRPr>
          </a:p>
          <a:p>
            <a:pPr marL="228600" indent="-228600">
              <a:buAutoNum type="arabicParenR"/>
              <a:defRPr/>
            </a:pPr>
            <a:endParaRPr lang="en-US" altLang="en-US" sz="1050" dirty="0">
              <a:solidFill>
                <a:prstClr val="black"/>
              </a:solidFill>
              <a:latin typeface="Calibri" pitchFamily="34" charset="0"/>
              <a:cs typeface="Calibri" pitchFamily="34" charset="0"/>
            </a:endParaRPr>
          </a:p>
        </p:txBody>
      </p:sp>
      <p:sp>
        <p:nvSpPr>
          <p:cNvPr id="58" name="Rectangle 44"/>
          <p:cNvSpPr>
            <a:spLocks noChangeArrowheads="1"/>
          </p:cNvSpPr>
          <p:nvPr/>
        </p:nvSpPr>
        <p:spPr bwMode="auto">
          <a:xfrm>
            <a:off x="6478588" y="11430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BENCHMARK</a:t>
            </a:r>
          </a:p>
        </p:txBody>
      </p:sp>
      <p:sp>
        <p:nvSpPr>
          <p:cNvPr id="59" name="Rectangle 45"/>
          <p:cNvSpPr>
            <a:spLocks noChangeArrowheads="1"/>
          </p:cNvSpPr>
          <p:nvPr/>
        </p:nvSpPr>
        <p:spPr bwMode="auto">
          <a:xfrm>
            <a:off x="6478588" y="12954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TARGET</a:t>
            </a:r>
          </a:p>
        </p:txBody>
      </p:sp>
      <p:sp>
        <p:nvSpPr>
          <p:cNvPr id="60" name="Rectangle 46"/>
          <p:cNvSpPr>
            <a:spLocks noChangeArrowheads="1"/>
          </p:cNvSpPr>
          <p:nvPr/>
        </p:nvSpPr>
        <p:spPr bwMode="auto">
          <a:xfrm>
            <a:off x="6478588" y="14478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START</a:t>
            </a:r>
          </a:p>
        </p:txBody>
      </p:sp>
      <p:sp>
        <p:nvSpPr>
          <p:cNvPr id="61" name="Rectangle 47"/>
          <p:cNvSpPr>
            <a:spLocks noChangeArrowheads="1"/>
          </p:cNvSpPr>
          <p:nvPr/>
        </p:nvSpPr>
        <p:spPr bwMode="auto">
          <a:xfrm>
            <a:off x="6478588" y="1600200"/>
            <a:ext cx="1295400" cy="15240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TDC </a:t>
            </a:r>
          </a:p>
        </p:txBody>
      </p:sp>
      <p:sp>
        <p:nvSpPr>
          <p:cNvPr id="62" name="Rectangle 48"/>
          <p:cNvSpPr>
            <a:spLocks noChangeArrowheads="1"/>
          </p:cNvSpPr>
          <p:nvPr/>
        </p:nvSpPr>
        <p:spPr bwMode="auto">
          <a:xfrm>
            <a:off x="7773988" y="1143000"/>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63" name="Rectangle 49"/>
          <p:cNvSpPr>
            <a:spLocks noChangeArrowheads="1"/>
          </p:cNvSpPr>
          <p:nvPr/>
        </p:nvSpPr>
        <p:spPr bwMode="auto">
          <a:xfrm>
            <a:off x="7773988" y="1295400"/>
            <a:ext cx="1217612" cy="152400"/>
          </a:xfrm>
          <a:prstGeom prst="rect">
            <a:avLst/>
          </a:prstGeom>
          <a:noFill/>
          <a:ln w="9525">
            <a:solidFill>
              <a:schemeClr val="tx1"/>
            </a:solidFill>
            <a:miter lim="800000"/>
            <a:headEnd/>
            <a:tailEnd/>
          </a:ln>
          <a:extLst/>
        </p:spPr>
        <p:txBody>
          <a:bodyPr wrap="none" anchor="ctr"/>
          <a:lstStyle/>
          <a:p>
            <a:pPr>
              <a:defRPr/>
            </a:pPr>
            <a:endParaRPr lang="en-US" sz="1050" dirty="0">
              <a:solidFill>
                <a:prstClr val="black"/>
              </a:solidFill>
              <a:latin typeface="Calibri" pitchFamily="34" charset="0"/>
              <a:cs typeface="Calibri" pitchFamily="34" charset="0"/>
            </a:endParaRPr>
          </a:p>
        </p:txBody>
      </p:sp>
      <p:sp>
        <p:nvSpPr>
          <p:cNvPr id="64" name="Rectangle 50"/>
          <p:cNvSpPr>
            <a:spLocks noChangeArrowheads="1"/>
          </p:cNvSpPr>
          <p:nvPr/>
        </p:nvSpPr>
        <p:spPr bwMode="auto">
          <a:xfrm>
            <a:off x="7773988" y="14478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25 Nov 2016</a:t>
            </a:r>
            <a:endParaRPr lang="en-US" sz="1050" dirty="0">
              <a:solidFill>
                <a:prstClr val="black"/>
              </a:solidFill>
              <a:latin typeface="Calibri" pitchFamily="34" charset="0"/>
              <a:cs typeface="Calibri" pitchFamily="34" charset="0"/>
            </a:endParaRPr>
          </a:p>
        </p:txBody>
      </p:sp>
      <p:sp>
        <p:nvSpPr>
          <p:cNvPr id="65" name="Rectangle 51"/>
          <p:cNvSpPr>
            <a:spLocks noChangeArrowheads="1"/>
          </p:cNvSpPr>
          <p:nvPr/>
        </p:nvSpPr>
        <p:spPr bwMode="auto">
          <a:xfrm>
            <a:off x="7773988" y="1600200"/>
            <a:ext cx="1217612" cy="15240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01. Dec 2016</a:t>
            </a:r>
            <a:endParaRPr lang="en-US" sz="1050" dirty="0">
              <a:solidFill>
                <a:prstClr val="black"/>
              </a:solidFill>
              <a:latin typeface="Calibri" pitchFamily="34" charset="0"/>
              <a:cs typeface="Calibri" pitchFamily="34" charset="0"/>
            </a:endParaRPr>
          </a:p>
        </p:txBody>
      </p:sp>
      <p:sp>
        <p:nvSpPr>
          <p:cNvPr id="6198" name="Rectangle 52"/>
          <p:cNvSpPr>
            <a:spLocks noChangeArrowheads="1"/>
          </p:cNvSpPr>
          <p:nvPr/>
        </p:nvSpPr>
        <p:spPr bwMode="auto">
          <a:xfrm>
            <a:off x="6477000" y="1752599"/>
            <a:ext cx="2514600" cy="942181"/>
          </a:xfrm>
          <a:prstGeom prst="rect">
            <a:avLst/>
          </a:prstGeom>
          <a:noFill/>
          <a:ln w="9525">
            <a:solidFill>
              <a:schemeClr val="tx1"/>
            </a:solidFill>
            <a:miter lim="800000"/>
            <a:headEnd/>
            <a:tailEnd/>
          </a:ln>
          <a:extLst/>
        </p:spPr>
        <p:txBody>
          <a:bodyPr wrap="none" anchor="ctr"/>
          <a:lstStyle/>
          <a:p>
            <a:pPr>
              <a:defRPr/>
            </a:pPr>
            <a:endParaRPr lang="en-US" altLang="en-US" sz="1050" b="1" dirty="0">
              <a:solidFill>
                <a:srgbClr val="0033CC"/>
              </a:solidFill>
              <a:latin typeface="Calibri" pitchFamily="34" charset="0"/>
              <a:cs typeface="Calibri" pitchFamily="34" charset="0"/>
            </a:endParaRPr>
          </a:p>
          <a:p>
            <a:pPr>
              <a:defRPr/>
            </a:pPr>
            <a:r>
              <a:rPr lang="en-US" altLang="en-US" sz="1050" b="1" u="sng" dirty="0">
                <a:solidFill>
                  <a:srgbClr val="0033CC"/>
                </a:solidFill>
                <a:latin typeface="Calibri" pitchFamily="34" charset="0"/>
                <a:cs typeface="Calibri" pitchFamily="34" charset="0"/>
              </a:rPr>
              <a:t>TEAM MEMBERS  </a:t>
            </a:r>
            <a:r>
              <a:rPr lang="en-US" altLang="en-US" sz="1050" b="1" u="sng" dirty="0" smtClean="0">
                <a:solidFill>
                  <a:srgbClr val="0033CC"/>
                </a:solidFill>
                <a:latin typeface="Calibri" pitchFamily="34" charset="0"/>
                <a:cs typeface="Calibri" pitchFamily="34" charset="0"/>
              </a:rPr>
              <a:t>: </a:t>
            </a:r>
            <a:r>
              <a:rPr lang="en-US" altLang="en-US" sz="1050" b="1" u="sng" dirty="0" err="1" smtClean="0">
                <a:solidFill>
                  <a:srgbClr val="0033CC"/>
                </a:solidFill>
                <a:latin typeface="Calibri" pitchFamily="34" charset="0"/>
                <a:cs typeface="Calibri" pitchFamily="34" charset="0"/>
              </a:rPr>
              <a:t>Chandani</a:t>
            </a:r>
            <a:r>
              <a:rPr lang="en-US" altLang="en-US" sz="1050" b="1" u="sng" dirty="0" smtClean="0">
                <a:solidFill>
                  <a:srgbClr val="0033CC"/>
                </a:solidFill>
                <a:latin typeface="Calibri" pitchFamily="34" charset="0"/>
                <a:cs typeface="Calibri" pitchFamily="34" charset="0"/>
              </a:rPr>
              <a:t> Bansode </a:t>
            </a:r>
          </a:p>
          <a:p>
            <a:pPr>
              <a:defRPr/>
            </a:pPr>
            <a:r>
              <a:rPr lang="en-US" altLang="en-US" sz="1050" b="1" u="sng" dirty="0" smtClean="0">
                <a:solidFill>
                  <a:srgbClr val="0033CC"/>
                </a:solidFill>
                <a:latin typeface="Calibri" pitchFamily="34" charset="0"/>
                <a:cs typeface="Calibri" pitchFamily="34" charset="0"/>
              </a:rPr>
              <a:t>,Samadhan </a:t>
            </a:r>
            <a:r>
              <a:rPr lang="en-US" altLang="en-US" sz="1050" b="1" u="sng" dirty="0" err="1" smtClean="0">
                <a:solidFill>
                  <a:srgbClr val="0033CC"/>
                </a:solidFill>
                <a:latin typeface="Calibri" pitchFamily="34" charset="0"/>
                <a:cs typeface="Calibri" pitchFamily="34" charset="0"/>
              </a:rPr>
              <a:t>bankar</a:t>
            </a:r>
            <a:r>
              <a:rPr lang="en-US" altLang="en-US" sz="1050" b="1" u="sng" dirty="0" smtClean="0">
                <a:solidFill>
                  <a:srgbClr val="0033CC"/>
                </a:solidFill>
                <a:latin typeface="Calibri" pitchFamily="34" charset="0"/>
                <a:cs typeface="Calibri" pitchFamily="34" charset="0"/>
              </a:rPr>
              <a:t> ,</a:t>
            </a:r>
            <a:r>
              <a:rPr lang="en-US" altLang="en-US" sz="1050" b="1" u="sng" dirty="0" err="1" smtClean="0">
                <a:solidFill>
                  <a:srgbClr val="0033CC"/>
                </a:solidFill>
                <a:latin typeface="Calibri" pitchFamily="34" charset="0"/>
                <a:cs typeface="Calibri" pitchFamily="34" charset="0"/>
              </a:rPr>
              <a:t>nitin</a:t>
            </a:r>
            <a:r>
              <a:rPr lang="en-US" altLang="en-US" sz="1050" b="1" u="sng" dirty="0" smtClean="0">
                <a:solidFill>
                  <a:srgbClr val="0033CC"/>
                </a:solidFill>
                <a:latin typeface="Calibri" pitchFamily="34" charset="0"/>
                <a:cs typeface="Calibri" pitchFamily="34" charset="0"/>
              </a:rPr>
              <a:t> </a:t>
            </a:r>
            <a:r>
              <a:rPr lang="en-US" altLang="en-US" sz="1050" b="1" u="sng" dirty="0" err="1" smtClean="0">
                <a:solidFill>
                  <a:srgbClr val="0033CC"/>
                </a:solidFill>
                <a:latin typeface="Calibri" pitchFamily="34" charset="0"/>
                <a:cs typeface="Calibri" pitchFamily="34" charset="0"/>
              </a:rPr>
              <a:t>sutar</a:t>
            </a:r>
            <a:r>
              <a:rPr lang="en-US" altLang="en-US" sz="1050" b="1" dirty="0" smtClean="0">
                <a:solidFill>
                  <a:srgbClr val="0033CC"/>
                </a:solidFill>
                <a:latin typeface="Calibri" pitchFamily="34" charset="0"/>
              </a:rPr>
              <a:t>.</a:t>
            </a:r>
            <a:endParaRPr lang="en-US" altLang="en-US" sz="1050" dirty="0">
              <a:latin typeface="Calibri" pitchFamily="34" charset="0"/>
            </a:endParaRPr>
          </a:p>
        </p:txBody>
      </p:sp>
      <p:sp>
        <p:nvSpPr>
          <p:cNvPr id="6199" name="Rectangle 55"/>
          <p:cNvSpPr>
            <a:spLocks noChangeArrowheads="1"/>
          </p:cNvSpPr>
          <p:nvPr/>
        </p:nvSpPr>
        <p:spPr bwMode="auto">
          <a:xfrm>
            <a:off x="6478588" y="2514600"/>
            <a:ext cx="2513012" cy="198436"/>
          </a:xfrm>
          <a:prstGeom prst="rect">
            <a:avLst/>
          </a:prstGeom>
          <a:noFill/>
          <a:ln w="9525">
            <a:solidFill>
              <a:schemeClr val="tx1"/>
            </a:solidFill>
            <a:miter lim="800000"/>
            <a:headEnd/>
            <a:tailEnd/>
          </a:ln>
          <a:extLst/>
        </p:spPr>
        <p:txBody>
          <a:bodyPr wrap="none" anchor="ctr"/>
          <a:lstStyle/>
          <a:p>
            <a:pPr>
              <a:defRPr/>
            </a:pPr>
            <a:endParaRPr lang="en-US" altLang="en-US" sz="1050" b="1" dirty="0" smtClean="0">
              <a:solidFill>
                <a:srgbClr val="0033CC"/>
              </a:solidFill>
              <a:latin typeface="Calibri" pitchFamily="34" charset="0"/>
              <a:cs typeface="Calibri" pitchFamily="34" charset="0"/>
            </a:endParaRPr>
          </a:p>
          <a:p>
            <a:pPr>
              <a:defRPr/>
            </a:pPr>
            <a:endParaRPr lang="en-US" altLang="en-US" sz="1050" b="1" dirty="0">
              <a:solidFill>
                <a:srgbClr val="0033CC"/>
              </a:solidFill>
              <a:latin typeface="Calibri" pitchFamily="34" charset="0"/>
              <a:cs typeface="Calibri" pitchFamily="34" charset="0"/>
            </a:endParaRPr>
          </a:p>
          <a:p>
            <a:pPr>
              <a:defRPr/>
            </a:pPr>
            <a:endParaRPr lang="en-US" altLang="en-US" sz="1050" b="1" dirty="0" smtClean="0">
              <a:solidFill>
                <a:srgbClr val="0033CC"/>
              </a:solidFill>
              <a:latin typeface="Calibri" pitchFamily="34" charset="0"/>
              <a:cs typeface="Calibri" pitchFamily="34" charset="0"/>
            </a:endParaRPr>
          </a:p>
          <a:p>
            <a:pPr>
              <a:defRPr/>
            </a:pPr>
            <a:r>
              <a:rPr lang="en-US" altLang="en-US" sz="1050" b="1" dirty="0" smtClean="0">
                <a:solidFill>
                  <a:srgbClr val="0033CC"/>
                </a:solidFill>
                <a:latin typeface="Calibri" pitchFamily="34" charset="0"/>
                <a:cs typeface="Calibri" pitchFamily="34" charset="0"/>
              </a:rPr>
              <a:t>BENEFITS </a:t>
            </a:r>
            <a:r>
              <a:rPr lang="en-US" altLang="en-US" sz="1050" b="1" dirty="0">
                <a:solidFill>
                  <a:srgbClr val="0033CC"/>
                </a:solidFill>
                <a:latin typeface="Calibri" pitchFamily="34" charset="0"/>
                <a:cs typeface="Calibri" pitchFamily="34" charset="0"/>
              </a:rPr>
              <a:t>:-</a:t>
            </a:r>
          </a:p>
        </p:txBody>
      </p:sp>
      <p:sp>
        <p:nvSpPr>
          <p:cNvPr id="68" name="Rectangle 57"/>
          <p:cNvSpPr>
            <a:spLocks noChangeArrowheads="1"/>
          </p:cNvSpPr>
          <p:nvPr/>
        </p:nvSpPr>
        <p:spPr bwMode="auto">
          <a:xfrm>
            <a:off x="6478588" y="2514600"/>
            <a:ext cx="2513012" cy="762000"/>
          </a:xfrm>
          <a:prstGeom prst="rect">
            <a:avLst/>
          </a:prstGeom>
          <a:noFill/>
          <a:ln w="9525">
            <a:solidFill>
              <a:schemeClr val="tx1"/>
            </a:solidFill>
            <a:miter lim="800000"/>
            <a:headEnd/>
            <a:tailEnd/>
          </a:ln>
          <a:extLst/>
        </p:spPr>
        <p:txBody>
          <a:bodyPr/>
          <a:lstStyle/>
          <a:p>
            <a:pPr>
              <a:spcBef>
                <a:spcPct val="20000"/>
              </a:spcBef>
              <a:defRPr/>
            </a:pPr>
            <a:endParaRPr lang="en-US" altLang="en-US" sz="1050" dirty="0" smtClean="0">
              <a:solidFill>
                <a:prstClr val="black"/>
              </a:solidFill>
              <a:latin typeface="Calibri" pitchFamily="34" charset="0"/>
              <a:cs typeface="Calibri" pitchFamily="34" charset="0"/>
            </a:endParaRPr>
          </a:p>
          <a:p>
            <a:pPr>
              <a:spcBef>
                <a:spcPct val="20000"/>
              </a:spcBef>
              <a:defRPr/>
            </a:pPr>
            <a:endParaRPr lang="en-US" altLang="en-US" sz="1050" dirty="0">
              <a:solidFill>
                <a:prstClr val="black"/>
              </a:solidFill>
              <a:latin typeface="Calibri" pitchFamily="34" charset="0"/>
              <a:cs typeface="Calibri" pitchFamily="34" charset="0"/>
            </a:endParaRPr>
          </a:p>
          <a:p>
            <a:pPr>
              <a:spcBef>
                <a:spcPct val="20000"/>
              </a:spcBef>
              <a:defRPr/>
            </a:pPr>
            <a:r>
              <a:rPr lang="en-US" altLang="en-US" sz="1050" b="1" dirty="0" smtClean="0">
                <a:solidFill>
                  <a:prstClr val="black"/>
                </a:solidFill>
                <a:latin typeface="Calibri" pitchFamily="34" charset="0"/>
                <a:cs typeface="Calibri" pitchFamily="34" charset="0"/>
              </a:rPr>
              <a:t>Quality improvement ,Reduce </a:t>
            </a:r>
            <a:r>
              <a:rPr lang="en-US" altLang="en-US" sz="1050" b="1" dirty="0" err="1" smtClean="0">
                <a:solidFill>
                  <a:prstClr val="black"/>
                </a:solidFill>
                <a:latin typeface="Calibri" pitchFamily="34" charset="0"/>
                <a:cs typeface="Calibri" pitchFamily="34" charset="0"/>
              </a:rPr>
              <a:t>inhouse</a:t>
            </a:r>
            <a:r>
              <a:rPr lang="en-US" altLang="en-US" sz="1050" b="1" dirty="0" smtClean="0">
                <a:solidFill>
                  <a:prstClr val="black"/>
                </a:solidFill>
                <a:latin typeface="Calibri" pitchFamily="34" charset="0"/>
                <a:cs typeface="Calibri" pitchFamily="34" charset="0"/>
              </a:rPr>
              <a:t> rejection .</a:t>
            </a:r>
          </a:p>
          <a:p>
            <a:pPr>
              <a:spcBef>
                <a:spcPct val="20000"/>
              </a:spcBef>
              <a:defRPr/>
            </a:pPr>
            <a:endParaRPr lang="en-US" altLang="en-US" sz="1050" dirty="0">
              <a:solidFill>
                <a:prstClr val="black"/>
              </a:solidFill>
              <a:latin typeface="Calibri" pitchFamily="34" charset="0"/>
              <a:cs typeface="Calibri" pitchFamily="34" charset="0"/>
            </a:endParaRPr>
          </a:p>
        </p:txBody>
      </p:sp>
      <p:sp>
        <p:nvSpPr>
          <p:cNvPr id="6201" name="Rectangle 59"/>
          <p:cNvSpPr>
            <a:spLocks noChangeArrowheads="1"/>
          </p:cNvSpPr>
          <p:nvPr/>
        </p:nvSpPr>
        <p:spPr bwMode="auto">
          <a:xfrm>
            <a:off x="152400" y="6030913"/>
            <a:ext cx="3052763" cy="230187"/>
          </a:xfrm>
          <a:prstGeom prst="rect">
            <a:avLst/>
          </a:prstGeom>
          <a:noFill/>
          <a:ln w="9525">
            <a:solidFill>
              <a:schemeClr val="tx1"/>
            </a:solidFill>
            <a:miter lim="800000"/>
            <a:headEnd/>
            <a:tailEnd/>
          </a:ln>
          <a:extLst/>
        </p:spPr>
        <p:txBody>
          <a:bodyPr wrap="none"/>
          <a:lstStyle/>
          <a:p>
            <a:pPr>
              <a:defRPr/>
            </a:pPr>
            <a:r>
              <a:rPr lang="en-US" altLang="en-US" sz="1050" dirty="0">
                <a:solidFill>
                  <a:srgbClr val="0000CC"/>
                </a:solidFill>
                <a:latin typeface="Calibri" pitchFamily="34" charset="0"/>
                <a:cs typeface="Calibri" pitchFamily="34" charset="0"/>
              </a:rPr>
              <a:t>MANAGER’S SIGN </a:t>
            </a:r>
            <a:r>
              <a:rPr lang="en-US" altLang="en-US" sz="1050" dirty="0" smtClean="0">
                <a:solidFill>
                  <a:srgbClr val="0000CC"/>
                </a:solidFill>
                <a:latin typeface="Calibri" pitchFamily="34" charset="0"/>
                <a:cs typeface="Calibri" pitchFamily="34" charset="0"/>
              </a:rPr>
              <a:t>:-</a:t>
            </a:r>
            <a:r>
              <a:rPr lang="en-US" altLang="en-US" sz="1050" dirty="0" err="1" smtClean="0">
                <a:solidFill>
                  <a:srgbClr val="0000CC"/>
                </a:solidFill>
                <a:latin typeface="Calibri" pitchFamily="34" charset="0"/>
                <a:cs typeface="Calibri" pitchFamily="34" charset="0"/>
              </a:rPr>
              <a:t>Janardhan</a:t>
            </a:r>
            <a:r>
              <a:rPr lang="en-US" altLang="en-US" sz="1050" dirty="0" smtClean="0">
                <a:solidFill>
                  <a:srgbClr val="0000CC"/>
                </a:solidFill>
                <a:latin typeface="Calibri" pitchFamily="34" charset="0"/>
                <a:cs typeface="Calibri" pitchFamily="34" charset="0"/>
              </a:rPr>
              <a:t> </a:t>
            </a:r>
            <a:r>
              <a:rPr lang="en-US" altLang="en-US" sz="1050" dirty="0" err="1" smtClean="0">
                <a:solidFill>
                  <a:srgbClr val="0000CC"/>
                </a:solidFill>
                <a:latin typeface="Calibri" pitchFamily="34" charset="0"/>
                <a:cs typeface="Calibri" pitchFamily="34" charset="0"/>
              </a:rPr>
              <a:t>Sathe</a:t>
            </a:r>
            <a:r>
              <a:rPr lang="en-US" altLang="en-US" sz="1050" dirty="0" smtClean="0">
                <a:solidFill>
                  <a:srgbClr val="0000CC"/>
                </a:solidFill>
                <a:latin typeface="Calibri" pitchFamily="34" charset="0"/>
                <a:cs typeface="Calibri" pitchFamily="34" charset="0"/>
              </a:rPr>
              <a:t>  </a:t>
            </a:r>
            <a:endParaRPr lang="en-US" altLang="en-US" sz="1050" dirty="0">
              <a:latin typeface="Calibri" pitchFamily="34" charset="0"/>
              <a:cs typeface="Calibri" pitchFamily="34" charset="0"/>
            </a:endParaRPr>
          </a:p>
        </p:txBody>
      </p:sp>
      <p:sp>
        <p:nvSpPr>
          <p:cNvPr id="6202" name="Rectangle 60"/>
          <p:cNvSpPr>
            <a:spLocks noChangeArrowheads="1"/>
          </p:cNvSpPr>
          <p:nvPr/>
        </p:nvSpPr>
        <p:spPr bwMode="auto">
          <a:xfrm>
            <a:off x="152400" y="5768975"/>
            <a:ext cx="3052763" cy="261938"/>
          </a:xfrm>
          <a:prstGeom prst="rect">
            <a:avLst/>
          </a:prstGeom>
          <a:noFill/>
          <a:ln w="9525">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REGISTERED BY </a:t>
            </a:r>
            <a:r>
              <a:rPr lang="en-US" altLang="en-US" sz="1050" dirty="0" smtClean="0">
                <a:latin typeface="Calibri" pitchFamily="34" charset="0"/>
                <a:cs typeface="Calibri" pitchFamily="34" charset="0"/>
              </a:rPr>
              <a:t>:- </a:t>
            </a:r>
            <a:r>
              <a:rPr lang="en-US" altLang="en-US" sz="1050" dirty="0" err="1" smtClean="0">
                <a:latin typeface="Calibri" pitchFamily="34" charset="0"/>
                <a:cs typeface="Calibri" pitchFamily="34" charset="0"/>
              </a:rPr>
              <a:t>Chandani</a:t>
            </a:r>
            <a:r>
              <a:rPr lang="en-US" altLang="en-US" sz="1050" dirty="0" smtClean="0">
                <a:latin typeface="Calibri" pitchFamily="34" charset="0"/>
                <a:cs typeface="Calibri" pitchFamily="34" charset="0"/>
              </a:rPr>
              <a:t> Bansode  </a:t>
            </a:r>
            <a:endParaRPr lang="en-US" altLang="en-US" sz="1050" dirty="0">
              <a:latin typeface="Calibri" pitchFamily="34" charset="0"/>
              <a:cs typeface="Calibri" pitchFamily="34" charset="0"/>
            </a:endParaRPr>
          </a:p>
          <a:p>
            <a:pPr>
              <a:defRPr/>
            </a:pPr>
            <a:endParaRPr lang="en-US" altLang="en-US" sz="1050" dirty="0">
              <a:solidFill>
                <a:srgbClr val="0033CC"/>
              </a:solidFill>
              <a:latin typeface="Calibri" pitchFamily="34" charset="0"/>
              <a:cs typeface="Calibri" pitchFamily="34" charset="0"/>
            </a:endParaRPr>
          </a:p>
        </p:txBody>
      </p:sp>
      <p:sp>
        <p:nvSpPr>
          <p:cNvPr id="6203" name="Rectangle 61"/>
          <p:cNvSpPr>
            <a:spLocks noChangeArrowheads="1"/>
          </p:cNvSpPr>
          <p:nvPr/>
        </p:nvSpPr>
        <p:spPr bwMode="auto">
          <a:xfrm>
            <a:off x="106002" y="5526088"/>
            <a:ext cx="3052763" cy="242887"/>
          </a:xfrm>
          <a:prstGeom prst="rect">
            <a:avLst/>
          </a:prstGeom>
          <a:noFill/>
          <a:ln w="12700">
            <a:solidFill>
              <a:schemeClr val="tx1"/>
            </a:solidFill>
            <a:miter lim="800000"/>
            <a:headEnd/>
            <a:tailEnd/>
          </a:ln>
          <a:extLst/>
        </p:spPr>
        <p:txBody>
          <a:bodyPr wrap="none"/>
          <a:lstStyle/>
          <a:p>
            <a:pPr>
              <a:defRPr/>
            </a:pPr>
            <a:r>
              <a:rPr lang="en-US" altLang="en-US" sz="1050" b="1" dirty="0">
                <a:solidFill>
                  <a:srgbClr val="0000CC"/>
                </a:solidFill>
                <a:latin typeface="Calibri" pitchFamily="34" charset="0"/>
                <a:cs typeface="Calibri" pitchFamily="34" charset="0"/>
              </a:rPr>
              <a:t>REGISTRATION NO. &amp; </a:t>
            </a:r>
            <a:r>
              <a:rPr lang="en-US" altLang="en-US" sz="1050" b="1">
                <a:solidFill>
                  <a:srgbClr val="0000CC"/>
                </a:solidFill>
                <a:latin typeface="Calibri" pitchFamily="34" charset="0"/>
                <a:cs typeface="Calibri" pitchFamily="34" charset="0"/>
              </a:rPr>
              <a:t>DATE </a:t>
            </a:r>
            <a:r>
              <a:rPr lang="en-US" altLang="en-US" sz="1050" b="1" smtClean="0">
                <a:solidFill>
                  <a:srgbClr val="0000CC"/>
                </a:solidFill>
                <a:latin typeface="Calibri" pitchFamily="34" charset="0"/>
                <a:cs typeface="Calibri" pitchFamily="34" charset="0"/>
              </a:rPr>
              <a:t>:-4.12.2016</a:t>
            </a:r>
            <a:endParaRPr lang="en-US" altLang="en-US" sz="1050" dirty="0">
              <a:latin typeface="Calibri" pitchFamily="34" charset="0"/>
            </a:endParaRPr>
          </a:p>
        </p:txBody>
      </p:sp>
      <p:sp>
        <p:nvSpPr>
          <p:cNvPr id="1084" name="Rectangle 62"/>
          <p:cNvSpPr>
            <a:spLocks noChangeArrowheads="1"/>
          </p:cNvSpPr>
          <p:nvPr/>
        </p:nvSpPr>
        <p:spPr bwMode="auto">
          <a:xfrm>
            <a:off x="152400" y="3657600"/>
            <a:ext cx="3052763" cy="1524000"/>
          </a:xfrm>
          <a:prstGeom prst="rect">
            <a:avLst/>
          </a:prstGeom>
          <a:noFill/>
          <a:ln w="9525">
            <a:solidFill>
              <a:schemeClr val="tx1"/>
            </a:solidFill>
            <a:miter lim="800000"/>
            <a:headEnd/>
            <a:tailEnd/>
          </a:ln>
        </p:spPr>
        <p:txBody>
          <a:bodyPr/>
          <a:lstStyle/>
          <a:p>
            <a:pPr>
              <a:defRPr/>
            </a:pPr>
            <a:r>
              <a:rPr lang="en-US" sz="1050" b="1" dirty="0">
                <a:solidFill>
                  <a:srgbClr val="0000CC"/>
                </a:solidFill>
                <a:latin typeface="Calibri" pitchFamily="34" charset="0"/>
              </a:rPr>
              <a:t>WHY - WHY ANALYSIS :-</a:t>
            </a:r>
            <a:r>
              <a:rPr lang="en-US" altLang="en-US" sz="1050" b="1" dirty="0">
                <a:solidFill>
                  <a:srgbClr val="0000FF"/>
                </a:solidFill>
                <a:latin typeface="Calibri" pitchFamily="34" charset="0"/>
              </a:rPr>
              <a:t> </a:t>
            </a:r>
          </a:p>
          <a:p>
            <a:pPr>
              <a:defRPr/>
            </a:pPr>
            <a:r>
              <a:rPr lang="en-US" altLang="en-US" sz="1050" b="1" dirty="0">
                <a:solidFill>
                  <a:srgbClr val="0000FF"/>
                </a:solidFill>
                <a:latin typeface="Calibri" pitchFamily="34" charset="0"/>
              </a:rPr>
              <a:t>Why1</a:t>
            </a:r>
            <a:r>
              <a:rPr lang="en-US" sz="1050" b="1" dirty="0">
                <a:solidFill>
                  <a:srgbClr val="0000CC"/>
                </a:solidFill>
                <a:latin typeface="Calibri" pitchFamily="34" charset="0"/>
              </a:rPr>
              <a:t> </a:t>
            </a:r>
            <a:r>
              <a:rPr lang="en-US" sz="1050" b="1" dirty="0" smtClean="0">
                <a:solidFill>
                  <a:srgbClr val="0033CC"/>
                </a:solidFill>
                <a:latin typeface="Calibri" pitchFamily="34" charset="0"/>
              </a:rPr>
              <a:t>:-</a:t>
            </a:r>
            <a:r>
              <a:rPr lang="en-US" altLang="en-US" sz="1050" b="1" dirty="0" smtClean="0">
                <a:solidFill>
                  <a:srgbClr val="0000FF"/>
                </a:solidFill>
                <a:latin typeface="Calibri" pitchFamily="34" charset="0"/>
              </a:rPr>
              <a:t> </a:t>
            </a:r>
            <a:r>
              <a:rPr lang="en-US" altLang="en-US" sz="1050" dirty="0" smtClean="0">
                <a:latin typeface="Calibri" pitchFamily="34" charset="0"/>
              </a:rPr>
              <a:t>I.D  undersize job </a:t>
            </a:r>
            <a:endParaRPr lang="en-US" altLang="en-US" sz="1050" dirty="0">
              <a:latin typeface="Calibri" pitchFamily="34" charset="0"/>
            </a:endParaRPr>
          </a:p>
          <a:p>
            <a:pPr>
              <a:defRPr/>
            </a:pPr>
            <a:r>
              <a:rPr lang="en-US" altLang="en-US" sz="1050" b="1" dirty="0" smtClean="0">
                <a:solidFill>
                  <a:srgbClr val="0000FF"/>
                </a:solidFill>
                <a:latin typeface="Calibri" pitchFamily="34" charset="0"/>
              </a:rPr>
              <a:t>Why2</a:t>
            </a:r>
            <a:r>
              <a:rPr lang="en-US" sz="1050" b="1" dirty="0" smtClean="0">
                <a:solidFill>
                  <a:srgbClr val="0000CC"/>
                </a:solidFill>
                <a:latin typeface="Calibri" pitchFamily="34" charset="0"/>
              </a:rPr>
              <a:t> </a:t>
            </a:r>
            <a:r>
              <a:rPr lang="en-US" altLang="en-US" sz="1050" b="1" dirty="0" smtClean="0">
                <a:latin typeface="Calibri" pitchFamily="34" charset="0"/>
              </a:rPr>
              <a:t>: I.D burr job </a:t>
            </a:r>
            <a:endParaRPr lang="en-US" altLang="en-US" sz="1050" dirty="0" smtClean="0">
              <a:latin typeface="Calibri" pitchFamily="34" charset="0"/>
            </a:endParaRPr>
          </a:p>
          <a:p>
            <a:pPr>
              <a:defRPr/>
            </a:pPr>
            <a:r>
              <a:rPr lang="en-US" altLang="en-US" sz="1050" b="1" dirty="0">
                <a:solidFill>
                  <a:srgbClr val="0000FF"/>
                </a:solidFill>
                <a:latin typeface="Calibri" pitchFamily="34" charset="0"/>
              </a:rPr>
              <a:t>Why3</a:t>
            </a:r>
            <a:r>
              <a:rPr lang="en-US" altLang="en-US" sz="1050" b="1" dirty="0" smtClean="0">
                <a:solidFill>
                  <a:srgbClr val="0000FF"/>
                </a:solidFill>
                <a:latin typeface="Calibri" pitchFamily="34" charset="0"/>
              </a:rPr>
              <a:t>:-  </a:t>
            </a:r>
            <a:r>
              <a:rPr lang="en-US" altLang="en-US" sz="1050" b="1" dirty="0" smtClean="0">
                <a:latin typeface="Calibri" pitchFamily="34" charset="0"/>
              </a:rPr>
              <a:t>Grouping manually </a:t>
            </a:r>
          </a:p>
          <a:p>
            <a:pPr>
              <a:defRPr/>
            </a:pPr>
            <a:r>
              <a:rPr lang="en-US" altLang="en-US" sz="1050" b="1" dirty="0" smtClean="0">
                <a:solidFill>
                  <a:srgbClr val="0000FF"/>
                </a:solidFill>
                <a:latin typeface="Calibri" pitchFamily="34" charset="0"/>
              </a:rPr>
              <a:t>Why4 :- I.D undersize job not detect</a:t>
            </a:r>
            <a:endParaRPr lang="en-US" altLang="en-US" sz="1050" dirty="0">
              <a:latin typeface="Calibri" pitchFamily="34" charset="0"/>
            </a:endParaRPr>
          </a:p>
        </p:txBody>
      </p:sp>
      <p:sp>
        <p:nvSpPr>
          <p:cNvPr id="6205" name="Rectangle 63"/>
          <p:cNvSpPr>
            <a:spLocks noChangeArrowheads="1"/>
          </p:cNvSpPr>
          <p:nvPr/>
        </p:nvSpPr>
        <p:spPr bwMode="auto">
          <a:xfrm>
            <a:off x="3205163" y="3713162"/>
            <a:ext cx="3273425" cy="2817813"/>
          </a:xfrm>
          <a:prstGeom prst="rect">
            <a:avLst/>
          </a:prstGeom>
          <a:noFill/>
          <a:ln w="9525">
            <a:solidFill>
              <a:schemeClr val="tx1"/>
            </a:solidFill>
            <a:miter lim="800000"/>
            <a:headEnd/>
            <a:tailEnd/>
          </a:ln>
          <a:extLst/>
        </p:spPr>
        <p:txBody>
          <a:bodyPr wrap="none"/>
          <a:lstStyle/>
          <a:p>
            <a:pPr>
              <a:defRPr/>
            </a:pPr>
            <a:r>
              <a:rPr lang="en-US" altLang="en-US" sz="1050" b="1" dirty="0" smtClean="0">
                <a:solidFill>
                  <a:srgbClr val="0000CC"/>
                </a:solidFill>
                <a:latin typeface="Calibri" pitchFamily="34" charset="0"/>
                <a:cs typeface="Calibri" pitchFamily="34" charset="0"/>
              </a:rPr>
              <a:t>RESULT :-  Reduces chances of customer complaint </a:t>
            </a:r>
          </a:p>
          <a:p>
            <a:pPr>
              <a:defRPr/>
            </a:pPr>
            <a:r>
              <a:rPr lang="en-US" altLang="en-US" sz="1050" b="1" dirty="0">
                <a:solidFill>
                  <a:srgbClr val="0000CC"/>
                </a:solidFill>
                <a:latin typeface="Calibri" pitchFamily="34" charset="0"/>
                <a:cs typeface="Calibri" pitchFamily="34" charset="0"/>
              </a:rPr>
              <a:t>	</a:t>
            </a:r>
          </a:p>
          <a:p>
            <a:pPr>
              <a:defRPr/>
            </a:pPr>
            <a:endParaRPr lang="en-US" altLang="en-US" sz="1050" b="1" dirty="0">
              <a:solidFill>
                <a:srgbClr val="0000CC"/>
              </a:solidFill>
              <a:latin typeface="Calibri" pitchFamily="34" charset="0"/>
              <a:cs typeface="Calibri" pitchFamily="34" charset="0"/>
            </a:endParaRPr>
          </a:p>
          <a:p>
            <a:pPr>
              <a:defRPr/>
            </a:pPr>
            <a:endParaRPr lang="en-US" altLang="en-US" sz="1050" b="1" dirty="0">
              <a:solidFill>
                <a:srgbClr val="0000CC"/>
              </a:solidFill>
              <a:latin typeface="Calibri" pitchFamily="34" charset="0"/>
              <a:cs typeface="Calibri" pitchFamily="34" charset="0"/>
            </a:endParaRPr>
          </a:p>
        </p:txBody>
      </p:sp>
      <p:sp>
        <p:nvSpPr>
          <p:cNvPr id="4157" name="Rectangle 66"/>
          <p:cNvSpPr>
            <a:spLocks noChangeArrowheads="1"/>
          </p:cNvSpPr>
          <p:nvPr/>
        </p:nvSpPr>
        <p:spPr bwMode="auto">
          <a:xfrm>
            <a:off x="6478588" y="5637213"/>
            <a:ext cx="25130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1000" b="1">
                <a:solidFill>
                  <a:srgbClr val="0000CC"/>
                </a:solidFill>
                <a:latin typeface="Calibri" pitchFamily="34" charset="0"/>
              </a:rPr>
              <a:t>SCOPE &amp; PLAN FOR HORIZONTAL DEPLOYMENT</a:t>
            </a:r>
          </a:p>
        </p:txBody>
      </p:sp>
      <p:sp>
        <p:nvSpPr>
          <p:cNvPr id="4158" name="Rectangle 72"/>
          <p:cNvSpPr>
            <a:spLocks noChangeArrowheads="1"/>
          </p:cNvSpPr>
          <p:nvPr/>
        </p:nvSpPr>
        <p:spPr bwMode="auto">
          <a:xfrm>
            <a:off x="6478588" y="5865813"/>
            <a:ext cx="2286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SR.</a:t>
            </a:r>
          </a:p>
          <a:p>
            <a:pPr algn="ctr"/>
            <a:r>
              <a:rPr lang="en-US" altLang="en-US" sz="900" b="1">
                <a:solidFill>
                  <a:srgbClr val="000000"/>
                </a:solidFill>
                <a:latin typeface="Calibri" pitchFamily="34" charset="0"/>
              </a:rPr>
              <a:t>NO.</a:t>
            </a:r>
          </a:p>
        </p:txBody>
      </p:sp>
      <p:sp>
        <p:nvSpPr>
          <p:cNvPr id="4159" name="Rectangle 73"/>
          <p:cNvSpPr>
            <a:spLocks noChangeArrowheads="1"/>
          </p:cNvSpPr>
          <p:nvPr/>
        </p:nvSpPr>
        <p:spPr bwMode="auto">
          <a:xfrm>
            <a:off x="6707188"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CELL</a:t>
            </a:r>
          </a:p>
        </p:txBody>
      </p:sp>
      <p:sp>
        <p:nvSpPr>
          <p:cNvPr id="4160" name="Rectangle 74"/>
          <p:cNvSpPr>
            <a:spLocks noChangeArrowheads="1"/>
          </p:cNvSpPr>
          <p:nvPr/>
        </p:nvSpPr>
        <p:spPr bwMode="auto">
          <a:xfrm>
            <a:off x="7164388" y="5865813"/>
            <a:ext cx="5334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TARGET</a:t>
            </a:r>
          </a:p>
        </p:txBody>
      </p:sp>
      <p:sp>
        <p:nvSpPr>
          <p:cNvPr id="4161" name="Rectangle 75"/>
          <p:cNvSpPr>
            <a:spLocks noChangeArrowheads="1"/>
          </p:cNvSpPr>
          <p:nvPr/>
        </p:nvSpPr>
        <p:spPr bwMode="auto">
          <a:xfrm>
            <a:off x="7697788" y="5865813"/>
            <a:ext cx="836612"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RESPONSIBILITY</a:t>
            </a:r>
          </a:p>
        </p:txBody>
      </p:sp>
      <p:sp>
        <p:nvSpPr>
          <p:cNvPr id="4162" name="Rectangle 76"/>
          <p:cNvSpPr>
            <a:spLocks noChangeArrowheads="1"/>
          </p:cNvSpPr>
          <p:nvPr/>
        </p:nvSpPr>
        <p:spPr bwMode="auto">
          <a:xfrm>
            <a:off x="8534400" y="5865813"/>
            <a:ext cx="457200" cy="228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r>
              <a:rPr lang="en-US" altLang="en-US" sz="900" b="1">
                <a:solidFill>
                  <a:srgbClr val="000000"/>
                </a:solidFill>
                <a:latin typeface="Calibri" pitchFamily="34" charset="0"/>
              </a:rPr>
              <a:t>STATUS</a:t>
            </a:r>
          </a:p>
        </p:txBody>
      </p:sp>
      <p:sp>
        <p:nvSpPr>
          <p:cNvPr id="6214" name="Rectangle 81"/>
          <p:cNvSpPr>
            <a:spLocks noChangeArrowheads="1"/>
          </p:cNvSpPr>
          <p:nvPr/>
        </p:nvSpPr>
        <p:spPr bwMode="auto">
          <a:xfrm>
            <a:off x="8458200" y="6094413"/>
            <a:ext cx="609600" cy="381000"/>
          </a:xfrm>
          <a:prstGeom prst="rect">
            <a:avLst/>
          </a:prstGeom>
          <a:noFill/>
          <a:ln>
            <a:noFill/>
          </a:ln>
          <a:extLst/>
        </p:spPr>
        <p:txBody>
          <a:bodyPr anchor="ctr"/>
          <a:lstStyle/>
          <a:p>
            <a:pPr algn="ctr">
              <a:defRPr/>
            </a:pPr>
            <a:endParaRPr lang="en-US" altLang="en-US" sz="1050" b="1" dirty="0">
              <a:solidFill>
                <a:srgbClr val="000000"/>
              </a:solidFill>
              <a:latin typeface="Calibri" pitchFamily="34" charset="0"/>
              <a:cs typeface="Calibri" pitchFamily="34" charset="0"/>
            </a:endParaRPr>
          </a:p>
        </p:txBody>
      </p:sp>
      <p:sp>
        <p:nvSpPr>
          <p:cNvPr id="6215" name="Rectangle 85"/>
          <p:cNvSpPr>
            <a:spLocks noChangeArrowheads="1"/>
          </p:cNvSpPr>
          <p:nvPr/>
        </p:nvSpPr>
        <p:spPr bwMode="auto">
          <a:xfrm>
            <a:off x="6478588" y="3276600"/>
            <a:ext cx="2513012" cy="3048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CC"/>
                </a:solidFill>
                <a:latin typeface="Calibri" pitchFamily="34" charset="0"/>
                <a:cs typeface="Calibri" pitchFamily="34" charset="0"/>
              </a:rPr>
              <a:t>KAIZEN SUSTENANCE</a:t>
            </a:r>
          </a:p>
        </p:txBody>
      </p:sp>
      <p:sp>
        <p:nvSpPr>
          <p:cNvPr id="6216" name="Rectangle 105"/>
          <p:cNvSpPr>
            <a:spLocks noChangeArrowheads="1"/>
          </p:cNvSpPr>
          <p:nvPr/>
        </p:nvSpPr>
        <p:spPr bwMode="auto">
          <a:xfrm>
            <a:off x="115094" y="169863"/>
            <a:ext cx="8839200" cy="6705600"/>
          </a:xfrm>
          <a:prstGeom prst="rect">
            <a:avLst/>
          </a:prstGeom>
          <a:noFill/>
          <a:ln w="9525">
            <a:solidFill>
              <a:schemeClr val="tx1"/>
            </a:solidFill>
            <a:miter lim="800000"/>
            <a:headEnd/>
            <a:tailEnd/>
          </a:ln>
          <a:extLst/>
        </p:spPr>
        <p:txBody>
          <a:bodyPr wrap="none" anchor="ctr"/>
          <a:lstStyle/>
          <a:p>
            <a:pPr>
              <a:defRPr/>
            </a:pPr>
            <a:endParaRPr lang="en-US" altLang="en-US" sz="1050" dirty="0">
              <a:solidFill>
                <a:srgbClr val="000000"/>
              </a:solidFill>
              <a:latin typeface="Calibri" pitchFamily="34" charset="0"/>
              <a:cs typeface="Calibri" pitchFamily="34" charset="0"/>
            </a:endParaRPr>
          </a:p>
        </p:txBody>
      </p:sp>
      <p:sp>
        <p:nvSpPr>
          <p:cNvPr id="6217" name="Line 83"/>
          <p:cNvSpPr>
            <a:spLocks noChangeShapeType="1"/>
          </p:cNvSpPr>
          <p:nvPr/>
        </p:nvSpPr>
        <p:spPr bwMode="auto">
          <a:xfrm>
            <a:off x="6326188" y="1979613"/>
            <a:ext cx="0" cy="268287"/>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19" name="Line 86"/>
          <p:cNvSpPr>
            <a:spLocks noChangeShapeType="1"/>
          </p:cNvSpPr>
          <p:nvPr/>
        </p:nvSpPr>
        <p:spPr bwMode="auto">
          <a:xfrm>
            <a:off x="6326188" y="1905000"/>
            <a:ext cx="0" cy="27305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6220" name="Line 87"/>
          <p:cNvSpPr>
            <a:spLocks noChangeShapeType="1"/>
          </p:cNvSpPr>
          <p:nvPr/>
        </p:nvSpPr>
        <p:spPr bwMode="auto">
          <a:xfrm>
            <a:off x="6326188" y="2152650"/>
            <a:ext cx="0" cy="762000"/>
          </a:xfrm>
          <a:prstGeom prst="line">
            <a:avLst/>
          </a:prstGeom>
          <a:noFill/>
          <a:ln>
            <a:noFill/>
          </a:ln>
          <a:extLst/>
        </p:spPr>
        <p:txBody>
          <a:bodyPr/>
          <a:lstStyle/>
          <a:p>
            <a:pPr>
              <a:defRPr/>
            </a:pPr>
            <a:endParaRPr lang="en-US" sz="1050" dirty="0">
              <a:latin typeface="Calibri" pitchFamily="34" charset="0"/>
              <a:cs typeface="Calibri" pitchFamily="34" charset="0"/>
            </a:endParaRPr>
          </a:p>
        </p:txBody>
      </p:sp>
      <p:sp>
        <p:nvSpPr>
          <p:cNvPr id="4169" name="Rectangle 78"/>
          <p:cNvSpPr>
            <a:spLocks noChangeArrowheads="1"/>
          </p:cNvSpPr>
          <p:nvPr/>
        </p:nvSpPr>
        <p:spPr bwMode="auto">
          <a:xfrm>
            <a:off x="6705600" y="6094413"/>
            <a:ext cx="4572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en-US" altLang="en-US" sz="900" b="1" dirty="0">
              <a:solidFill>
                <a:srgbClr val="000000"/>
              </a:solidFill>
              <a:latin typeface="Calibri" pitchFamily="34" charset="0"/>
            </a:endParaRPr>
          </a:p>
        </p:txBody>
      </p:sp>
      <p:sp>
        <p:nvSpPr>
          <p:cNvPr id="6222" name="Rectangle 78"/>
          <p:cNvSpPr>
            <a:spLocks noChangeArrowheads="1"/>
          </p:cNvSpPr>
          <p:nvPr/>
        </p:nvSpPr>
        <p:spPr bwMode="auto">
          <a:xfrm>
            <a:off x="6478588" y="6094413"/>
            <a:ext cx="228600"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4" name="Rectangle 88"/>
          <p:cNvSpPr>
            <a:spLocks noChangeArrowheads="1"/>
          </p:cNvSpPr>
          <p:nvPr/>
        </p:nvSpPr>
        <p:spPr bwMode="auto">
          <a:xfrm>
            <a:off x="6478588" y="3581400"/>
            <a:ext cx="2513012" cy="1522413"/>
          </a:xfrm>
          <a:prstGeom prst="rect">
            <a:avLst/>
          </a:prstGeom>
          <a:noFill/>
          <a:ln>
            <a:solidFill>
              <a:schemeClr val="tx1"/>
            </a:solidFill>
          </a:ln>
          <a:extLst/>
        </p:spPr>
        <p:txBody>
          <a:bodyPr/>
          <a:lstStyle/>
          <a:p>
            <a:pPr>
              <a:defRPr/>
            </a:pPr>
            <a:r>
              <a:rPr lang="en-US" sz="1050" b="1" dirty="0">
                <a:solidFill>
                  <a:srgbClr val="0000CC"/>
                </a:solidFill>
                <a:latin typeface="Calibri"/>
              </a:rPr>
              <a:t>WHAT TO DO</a:t>
            </a:r>
            <a:r>
              <a:rPr lang="en-US" sz="1050" b="1" dirty="0" smtClean="0">
                <a:solidFill>
                  <a:srgbClr val="0000CC"/>
                </a:solidFill>
                <a:latin typeface="Calibri"/>
              </a:rPr>
              <a:t>:-</a:t>
            </a:r>
            <a:r>
              <a:rPr lang="en-US" sz="1050" dirty="0" smtClean="0"/>
              <a:t>.Quality Improve</a:t>
            </a:r>
            <a:endParaRPr lang="en-US" sz="1050" dirty="0"/>
          </a:p>
          <a:p>
            <a:pPr>
              <a:defRPr/>
            </a:pPr>
            <a:r>
              <a:rPr lang="en-US" sz="1050" b="1" dirty="0">
                <a:solidFill>
                  <a:srgbClr val="0000CC"/>
                </a:solidFill>
                <a:latin typeface="Calibri"/>
              </a:rPr>
              <a:t>HOW TO DO:-</a:t>
            </a:r>
            <a:r>
              <a:rPr lang="en-US" sz="1050" dirty="0"/>
              <a:t> </a:t>
            </a:r>
            <a:r>
              <a:rPr lang="en-US" sz="1050" dirty="0" smtClean="0"/>
              <a:t>Mandrel material change </a:t>
            </a:r>
            <a:endParaRPr lang="en-US" sz="1050" dirty="0">
              <a:solidFill>
                <a:prstClr val="black"/>
              </a:solidFill>
              <a:latin typeface="Calibri" pitchFamily="34" charset="0"/>
              <a:cs typeface="Calibri" pitchFamily="34" charset="0"/>
            </a:endParaRPr>
          </a:p>
          <a:p>
            <a:pPr>
              <a:defRPr/>
            </a:pPr>
            <a:r>
              <a:rPr lang="en-US" sz="1050" b="1" dirty="0">
                <a:solidFill>
                  <a:srgbClr val="0000CC"/>
                </a:solidFill>
                <a:latin typeface="Calibri"/>
              </a:rPr>
              <a:t>FREQUENCY :- </a:t>
            </a:r>
            <a:r>
              <a:rPr lang="en-US" sz="1050" b="1" dirty="0" smtClean="0">
                <a:solidFill>
                  <a:srgbClr val="0000CC"/>
                </a:solidFill>
                <a:latin typeface="Calibri"/>
              </a:rPr>
              <a:t>Daily</a:t>
            </a:r>
            <a:endParaRPr lang="en-US" sz="1050" dirty="0">
              <a:solidFill>
                <a:prstClr val="black"/>
              </a:solidFill>
              <a:latin typeface="Calibri" pitchFamily="34" charset="0"/>
              <a:cs typeface="Calibri" pitchFamily="34" charset="0"/>
            </a:endParaRPr>
          </a:p>
        </p:txBody>
      </p:sp>
      <p:sp>
        <p:nvSpPr>
          <p:cNvPr id="6225" name="TextBox 4"/>
          <p:cNvSpPr txBox="1">
            <a:spLocks noChangeArrowheads="1"/>
          </p:cNvSpPr>
          <p:nvPr/>
        </p:nvSpPr>
        <p:spPr bwMode="auto">
          <a:xfrm>
            <a:off x="1182688" y="234950"/>
            <a:ext cx="395287" cy="254000"/>
          </a:xfrm>
          <a:prstGeom prst="rect">
            <a:avLst/>
          </a:prstGeom>
          <a:noFill/>
          <a:ln>
            <a:noFill/>
          </a:ln>
          <a:extLst/>
        </p:spPr>
        <p:txBody>
          <a:bodyPr wrap="none">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defRPr/>
            </a:pPr>
            <a:r>
              <a:rPr lang="en-US" altLang="en-US" sz="1050" b="1" dirty="0" smtClean="0">
                <a:solidFill>
                  <a:srgbClr val="000000"/>
                </a:solidFill>
                <a:latin typeface="Calibri" pitchFamily="34" charset="0"/>
                <a:cs typeface="Calibri" pitchFamily="34" charset="0"/>
              </a:rPr>
              <a:t>P15</a:t>
            </a:r>
          </a:p>
        </p:txBody>
      </p:sp>
      <p:sp>
        <p:nvSpPr>
          <p:cNvPr id="1106" name="Rectangle 82"/>
          <p:cNvSpPr>
            <a:spLocks noChangeArrowheads="1"/>
          </p:cNvSpPr>
          <p:nvPr/>
        </p:nvSpPr>
        <p:spPr bwMode="auto">
          <a:xfrm>
            <a:off x="152400" y="5181600"/>
            <a:ext cx="3048000" cy="344488"/>
          </a:xfrm>
          <a:prstGeom prst="rect">
            <a:avLst/>
          </a:prstGeom>
          <a:noFill/>
          <a:ln w="9525">
            <a:noFill/>
            <a:miter lim="800000"/>
            <a:headEnd/>
            <a:tailEnd/>
          </a:ln>
        </p:spPr>
        <p:txBody>
          <a:bodyPr/>
          <a:lstStyle/>
          <a:p>
            <a:pPr>
              <a:defRPr/>
            </a:pPr>
            <a:r>
              <a:rPr lang="en-US" sz="1050" b="1" dirty="0">
                <a:solidFill>
                  <a:srgbClr val="FF0000"/>
                </a:solidFill>
                <a:latin typeface="Calibri" pitchFamily="34" charset="0"/>
              </a:rPr>
              <a:t>ROOT CAUSE : </a:t>
            </a:r>
            <a:r>
              <a:rPr lang="en-US" sz="1050" b="1" dirty="0" smtClean="0">
                <a:solidFill>
                  <a:srgbClr val="FF0000"/>
                </a:solidFill>
                <a:latin typeface="Calibri" pitchFamily="34" charset="0"/>
              </a:rPr>
              <a:t>Mandrel I.D lower size (Ware out )</a:t>
            </a:r>
            <a:endParaRPr lang="en-US" altLang="en-US" sz="1050" dirty="0">
              <a:solidFill>
                <a:prstClr val="black"/>
              </a:solidFill>
              <a:latin typeface="Calibri" pitchFamily="34" charset="0"/>
              <a:cs typeface="Calibri" pitchFamily="34" charset="0"/>
            </a:endParaRPr>
          </a:p>
        </p:txBody>
      </p:sp>
      <p:sp>
        <p:nvSpPr>
          <p:cNvPr id="98" name="Rectangle 79"/>
          <p:cNvSpPr>
            <a:spLocks noChangeArrowheads="1"/>
          </p:cNvSpPr>
          <p:nvPr/>
        </p:nvSpPr>
        <p:spPr bwMode="auto">
          <a:xfrm>
            <a:off x="6478588" y="6096000"/>
            <a:ext cx="227012" cy="381000"/>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100" name="Rectangle 73"/>
          <p:cNvSpPr>
            <a:spLocks noChangeArrowheads="1"/>
          </p:cNvSpPr>
          <p:nvPr/>
        </p:nvSpPr>
        <p:spPr bwMode="auto">
          <a:xfrm>
            <a:off x="6478588" y="6096000"/>
            <a:ext cx="228600" cy="381000"/>
          </a:xfrm>
          <a:prstGeom prst="rect">
            <a:avLst/>
          </a:prstGeom>
          <a:noFill/>
          <a:ln w="9525">
            <a:solidFill>
              <a:schemeClr val="tx1"/>
            </a:solidFill>
            <a:miter lim="800000"/>
            <a:headEnd/>
            <a:tailEnd/>
          </a:ln>
          <a:extLst/>
        </p:spPr>
        <p:txBody>
          <a:bodyPr wrap="none" anchor="ctr"/>
          <a:lstStyle/>
          <a:p>
            <a:pPr algn="ctr">
              <a:defRPr/>
            </a:pPr>
            <a:r>
              <a:rPr lang="en-US" altLang="en-US" sz="1050" b="1" dirty="0">
                <a:solidFill>
                  <a:srgbClr val="000000"/>
                </a:solidFill>
                <a:latin typeface="Calibri" pitchFamily="34" charset="0"/>
                <a:cs typeface="Calibri" pitchFamily="34" charset="0"/>
              </a:rPr>
              <a:t>1</a:t>
            </a:r>
          </a:p>
        </p:txBody>
      </p:sp>
      <p:sp>
        <p:nvSpPr>
          <p:cNvPr id="103" name="Rectangle 73"/>
          <p:cNvSpPr>
            <a:spLocks noChangeArrowheads="1"/>
          </p:cNvSpPr>
          <p:nvPr/>
        </p:nvSpPr>
        <p:spPr bwMode="auto">
          <a:xfrm>
            <a:off x="8534400" y="6096000"/>
            <a:ext cx="457200" cy="379413"/>
          </a:xfrm>
          <a:prstGeom prst="rect">
            <a:avLst/>
          </a:prstGeom>
          <a:noFill/>
          <a:ln w="9525">
            <a:solidFill>
              <a:schemeClr val="tx1"/>
            </a:solidFill>
            <a:miter lim="800000"/>
            <a:headEnd/>
            <a:tailEnd/>
          </a:ln>
          <a:extLst/>
        </p:spPr>
        <p:txBody>
          <a:bodyPr wrap="none" anchor="ctr"/>
          <a:lstStyle/>
          <a:p>
            <a:pPr algn="ctr">
              <a:defRPr/>
            </a:pPr>
            <a:endParaRPr lang="en-US" altLang="en-US" sz="1050" b="1" dirty="0">
              <a:solidFill>
                <a:srgbClr val="000000"/>
              </a:solidFill>
              <a:latin typeface="Calibri" pitchFamily="34" charset="0"/>
              <a:cs typeface="Calibri" pitchFamily="34" charset="0"/>
            </a:endParaRPr>
          </a:p>
        </p:txBody>
      </p:sp>
      <p:sp>
        <p:nvSpPr>
          <p:cNvPr id="4178" name="Oval 2"/>
          <p:cNvSpPr>
            <a:spLocks noChangeArrowheads="1"/>
          </p:cNvSpPr>
          <p:nvPr/>
        </p:nvSpPr>
        <p:spPr bwMode="auto">
          <a:xfrm>
            <a:off x="609600" y="2112963"/>
            <a:ext cx="273050" cy="325437"/>
          </a:xfrm>
          <a:prstGeom prst="ellipse">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round/>
                <a:headEnd/>
                <a:tailEnd/>
              </a14:hiddenLine>
            </a:ext>
          </a:extLst>
        </p:spPr>
        <p:txBody>
          <a:bodyPr>
            <a:spAutoFit/>
          </a:bodyP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endParaRPr lang="en-US" altLang="en-US"/>
          </a:p>
        </p:txBody>
      </p:sp>
      <p:sp>
        <p:nvSpPr>
          <p:cNvPr id="115" name="Rectangle 47"/>
          <p:cNvSpPr>
            <a:spLocks noChangeArrowheads="1"/>
          </p:cNvSpPr>
          <p:nvPr/>
        </p:nvSpPr>
        <p:spPr bwMode="auto">
          <a:xfrm>
            <a:off x="6478588" y="1752600"/>
            <a:ext cx="1295400" cy="133350"/>
          </a:xfrm>
          <a:prstGeom prst="rect">
            <a:avLst/>
          </a:prstGeom>
          <a:noFill/>
          <a:ln w="9525">
            <a:solidFill>
              <a:schemeClr val="tx1"/>
            </a:solidFill>
            <a:miter lim="800000"/>
            <a:headEnd/>
            <a:tailEnd/>
          </a:ln>
          <a:extLst/>
        </p:spPr>
        <p:txBody>
          <a:bodyPr wrap="none" anchor="ctr"/>
          <a:lstStyle/>
          <a:p>
            <a:pPr>
              <a:defRPr/>
            </a:pPr>
            <a:r>
              <a:rPr lang="en-US" sz="1050" b="1" dirty="0">
                <a:solidFill>
                  <a:srgbClr val="0033CC"/>
                </a:solidFill>
                <a:latin typeface="Calibri" pitchFamily="34" charset="0"/>
                <a:cs typeface="Calibri" pitchFamily="34" charset="0"/>
              </a:rPr>
              <a:t>KAIZEN FINISH</a:t>
            </a:r>
          </a:p>
        </p:txBody>
      </p:sp>
      <p:sp>
        <p:nvSpPr>
          <p:cNvPr id="116" name="Rectangle 51"/>
          <p:cNvSpPr>
            <a:spLocks noChangeArrowheads="1"/>
          </p:cNvSpPr>
          <p:nvPr/>
        </p:nvSpPr>
        <p:spPr bwMode="auto">
          <a:xfrm>
            <a:off x="7773988" y="1752600"/>
            <a:ext cx="1217612" cy="133350"/>
          </a:xfrm>
          <a:prstGeom prst="rect">
            <a:avLst/>
          </a:prstGeom>
          <a:noFill/>
          <a:ln w="9525">
            <a:solidFill>
              <a:schemeClr val="tx1"/>
            </a:solidFill>
            <a:miter lim="800000"/>
            <a:headEnd/>
            <a:tailEnd/>
          </a:ln>
          <a:extLst/>
        </p:spPr>
        <p:txBody>
          <a:bodyPr wrap="none" anchor="ctr"/>
          <a:lstStyle/>
          <a:p>
            <a:pPr>
              <a:defRPr/>
            </a:pPr>
            <a:r>
              <a:rPr lang="en-US" sz="1050" dirty="0" smtClean="0">
                <a:solidFill>
                  <a:prstClr val="black"/>
                </a:solidFill>
                <a:latin typeface="Calibri" pitchFamily="34" charset="0"/>
                <a:cs typeface="Calibri" pitchFamily="34" charset="0"/>
              </a:rPr>
              <a:t>01 </a:t>
            </a:r>
            <a:r>
              <a:rPr lang="en-US" sz="1050" dirty="0" err="1" smtClean="0">
                <a:solidFill>
                  <a:prstClr val="black"/>
                </a:solidFill>
                <a:latin typeface="Calibri" pitchFamily="34" charset="0"/>
                <a:cs typeface="Calibri" pitchFamily="34" charset="0"/>
              </a:rPr>
              <a:t>dec</a:t>
            </a:r>
            <a:r>
              <a:rPr lang="en-US" sz="1050" dirty="0" smtClean="0">
                <a:solidFill>
                  <a:prstClr val="black"/>
                </a:solidFill>
                <a:latin typeface="Calibri" pitchFamily="34" charset="0"/>
                <a:cs typeface="Calibri" pitchFamily="34" charset="0"/>
              </a:rPr>
              <a:t> 2016</a:t>
            </a:r>
            <a:endParaRPr lang="en-US" sz="1050" dirty="0">
              <a:solidFill>
                <a:prstClr val="black"/>
              </a:solidFill>
              <a:latin typeface="Calibri" pitchFamily="34" charset="0"/>
              <a:cs typeface="Calibri" pitchFamily="34" charset="0"/>
            </a:endParaRPr>
          </a:p>
        </p:txBody>
      </p:sp>
      <p:cxnSp>
        <p:nvCxnSpPr>
          <p:cNvPr id="4181" name="Straight Connector 7"/>
          <p:cNvCxnSpPr>
            <a:cxnSpLocks noChangeShapeType="1"/>
          </p:cNvCxnSpPr>
          <p:nvPr/>
        </p:nvCxnSpPr>
        <p:spPr bwMode="auto">
          <a:xfrm>
            <a:off x="995363" y="1979613"/>
            <a:ext cx="0" cy="839787"/>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2" name="Straight Connector 12"/>
          <p:cNvCxnSpPr>
            <a:cxnSpLocks noChangeShapeType="1"/>
          </p:cNvCxnSpPr>
          <p:nvPr/>
        </p:nvCxnSpPr>
        <p:spPr bwMode="auto">
          <a:xfrm>
            <a:off x="3429000" y="2590800"/>
            <a:ext cx="0" cy="785813"/>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cxnSp>
        <p:nvCxnSpPr>
          <p:cNvPr id="4183" name="Straight Arrow Connector 17"/>
          <p:cNvCxnSpPr>
            <a:cxnSpLocks noChangeShapeType="1"/>
          </p:cNvCxnSpPr>
          <p:nvPr/>
        </p:nvCxnSpPr>
        <p:spPr bwMode="auto">
          <a:xfrm>
            <a:off x="3490913" y="2590800"/>
            <a:ext cx="0" cy="685800"/>
          </a:xfrm>
          <a:prstGeom prst="straightConnector1">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type="arrow" w="med" len="med"/>
              </a14:hiddenLine>
            </a:ext>
          </a:extLst>
        </p:spPr>
      </p:cxnSp>
      <p:cxnSp>
        <p:nvCxnSpPr>
          <p:cNvPr id="4184" name="Straight Connector 30"/>
          <p:cNvCxnSpPr>
            <a:cxnSpLocks noChangeShapeType="1"/>
          </p:cNvCxnSpPr>
          <p:nvPr/>
        </p:nvCxnSpPr>
        <p:spPr bwMode="auto">
          <a:xfrm>
            <a:off x="3505200" y="2590800"/>
            <a:ext cx="114300" cy="533400"/>
          </a:xfrm>
          <a:prstGeom prst="line">
            <a:avLst/>
          </a:prstGeom>
          <a:noFill/>
          <a:ln>
            <a:noFill/>
          </a:ln>
          <a:extLst>
            <a:ext uri="{909E8E84-426E-40DD-AFC4-6F175D3DCCD1}">
              <a14:hiddenFill xmlns:a14="http://schemas.microsoft.com/office/drawing/2010/main">
                <a:noFill/>
              </a14:hiddenFill>
            </a:ext>
            <a:ext uri="{91240B29-F687-4F45-9708-019B960494DF}">
              <a14:hiddenLine xmlns:a14="http://schemas.microsoft.com/office/drawing/2010/main" w="9525" algn="ctr">
                <a:solidFill>
                  <a:srgbClr val="000000"/>
                </a:solidFill>
                <a:round/>
                <a:headEnd/>
                <a:tailEnd/>
              </a14:hiddenLine>
            </a:ext>
          </a:extLst>
        </p:spPr>
      </p:cxnSp>
      <p:sp>
        <p:nvSpPr>
          <p:cNvPr id="4185" name="Rectangle 73"/>
          <p:cNvSpPr>
            <a:spLocks noChangeArrowheads="1"/>
          </p:cNvSpPr>
          <p:nvPr/>
        </p:nvSpPr>
        <p:spPr bwMode="auto">
          <a:xfrm>
            <a:off x="6705600" y="6094413"/>
            <a:ext cx="458788" cy="382587"/>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en-US" altLang="en-US" sz="900" b="1">
              <a:solidFill>
                <a:srgbClr val="000000"/>
              </a:solidFill>
              <a:latin typeface="Calibri" pitchFamily="34" charset="0"/>
            </a:endParaRPr>
          </a:p>
        </p:txBody>
      </p:sp>
      <p:sp>
        <p:nvSpPr>
          <p:cNvPr id="105" name="Rounded Rectangle 95"/>
          <p:cNvSpPr>
            <a:spLocks noChangeArrowheads="1"/>
          </p:cNvSpPr>
          <p:nvPr/>
        </p:nvSpPr>
        <p:spPr bwMode="auto">
          <a:xfrm>
            <a:off x="5499100" y="3287713"/>
            <a:ext cx="914400" cy="282575"/>
          </a:xfrm>
          <a:prstGeom prst="roundRect">
            <a:avLst>
              <a:gd name="adj" fmla="val 16667"/>
            </a:avLst>
          </a:prstGeom>
          <a:solidFill>
            <a:srgbClr val="00B05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After</a:t>
            </a:r>
          </a:p>
        </p:txBody>
      </p:sp>
      <p:sp>
        <p:nvSpPr>
          <p:cNvPr id="4188" name="Rectangle 75"/>
          <p:cNvSpPr>
            <a:spLocks noChangeArrowheads="1"/>
          </p:cNvSpPr>
          <p:nvPr/>
        </p:nvSpPr>
        <p:spPr bwMode="auto">
          <a:xfrm>
            <a:off x="7697788" y="6096000"/>
            <a:ext cx="836612" cy="377825"/>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a:solidFill>
                  <a:schemeClr val="tx1"/>
                </a:solidFill>
                <a:latin typeface="Arial" charset="0"/>
                <a:cs typeface="Arial" charset="0"/>
              </a:defRPr>
            </a:lvl1pPr>
            <a:lvl2pPr marL="742950" indent="-285750">
              <a:defRPr>
                <a:solidFill>
                  <a:schemeClr val="tx1"/>
                </a:solidFill>
                <a:latin typeface="Arial" charset="0"/>
                <a:cs typeface="Arial" charset="0"/>
              </a:defRPr>
            </a:lvl2pPr>
            <a:lvl3pPr marL="1143000" indent="-228600">
              <a:defRPr>
                <a:solidFill>
                  <a:schemeClr val="tx1"/>
                </a:solidFill>
                <a:latin typeface="Arial" charset="0"/>
                <a:cs typeface="Arial" charset="0"/>
              </a:defRPr>
            </a:lvl3pPr>
            <a:lvl4pPr marL="1600200" indent="-228600">
              <a:defRPr>
                <a:solidFill>
                  <a:schemeClr val="tx1"/>
                </a:solidFill>
                <a:latin typeface="Arial" charset="0"/>
                <a:cs typeface="Arial" charset="0"/>
              </a:defRPr>
            </a:lvl4pPr>
            <a:lvl5pPr marL="2057400" indent="-22860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endParaRPr lang="en-US" altLang="en-US" sz="900" b="1" dirty="0">
              <a:solidFill>
                <a:srgbClr val="000000"/>
              </a:solidFill>
              <a:latin typeface="Calibri" pitchFamily="34" charset="0"/>
            </a:endParaRPr>
          </a:p>
        </p:txBody>
      </p:sp>
      <p:sp>
        <p:nvSpPr>
          <p:cNvPr id="101" name="Rounded Rectangle 95"/>
          <p:cNvSpPr>
            <a:spLocks noChangeArrowheads="1"/>
          </p:cNvSpPr>
          <p:nvPr/>
        </p:nvSpPr>
        <p:spPr bwMode="auto">
          <a:xfrm>
            <a:off x="2225675" y="3363913"/>
            <a:ext cx="914400" cy="282575"/>
          </a:xfrm>
          <a:prstGeom prst="roundRect">
            <a:avLst>
              <a:gd name="adj" fmla="val 16667"/>
            </a:avLst>
          </a:prstGeom>
          <a:solidFill>
            <a:srgbClr val="FF0000"/>
          </a:solidFill>
          <a:ln>
            <a:noFill/>
          </a:ln>
          <a:extLst/>
        </p:spPr>
        <p:txBody>
          <a:bodyPr>
            <a:spAutoFit/>
          </a:bodyPr>
          <a:lstStyle/>
          <a:p>
            <a:pPr algn="ctr" eaLnBrk="1" hangingPunct="1">
              <a:defRPr/>
            </a:pPr>
            <a:r>
              <a:rPr lang="en-US" altLang="en-US" sz="1050" dirty="0">
                <a:solidFill>
                  <a:schemeClr val="bg1"/>
                </a:solidFill>
                <a:latin typeface="Calibri" pitchFamily="34" charset="0"/>
                <a:cs typeface="Calibri" pitchFamily="34" charset="0"/>
              </a:rPr>
              <a:t>Before</a:t>
            </a:r>
          </a:p>
        </p:txBody>
      </p:sp>
      <p:pic>
        <p:nvPicPr>
          <p:cNvPr id="92" name="Picture 2" descr="P:\Monika\Jan 2017\Photo\IMG_20170130_110544 - Copy.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58750" y="1819275"/>
            <a:ext cx="1248793" cy="1544638"/>
          </a:xfrm>
          <a:prstGeom prst="rect">
            <a:avLst/>
          </a:prstGeom>
          <a:noFill/>
          <a:extLst>
            <a:ext uri="{909E8E84-426E-40DD-AFC4-6F175D3DCCD1}">
              <a14:hiddenFill xmlns:a14="http://schemas.microsoft.com/office/drawing/2010/main">
                <a:solidFill>
                  <a:srgbClr val="FFFFFF"/>
                </a:solidFill>
              </a14:hiddenFill>
            </a:ext>
          </a:extLst>
        </p:spPr>
      </p:pic>
      <p:pic>
        <p:nvPicPr>
          <p:cNvPr id="93" name="Picture 4" descr="P:\Monika\Jan 2017\Photo\IMG_20170130_110610 - Copy.jpg"/>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10609" t="22623" r="8101" b="16641"/>
          <a:stretch/>
        </p:blipFill>
        <p:spPr bwMode="auto">
          <a:xfrm>
            <a:off x="1477867" y="1840119"/>
            <a:ext cx="1680898" cy="1436481"/>
          </a:xfrm>
          <a:prstGeom prst="rect">
            <a:avLst/>
          </a:prstGeom>
          <a:noFill/>
          <a:extLst>
            <a:ext uri="{909E8E84-426E-40DD-AFC4-6F175D3DCCD1}">
              <a14:hiddenFill xmlns:a14="http://schemas.microsoft.com/office/drawing/2010/main">
                <a:solidFill>
                  <a:srgbClr val="FFFFFF"/>
                </a:solidFill>
              </a14:hiddenFill>
            </a:ext>
          </a:extLst>
        </p:spPr>
      </p:pic>
      <p:pic>
        <p:nvPicPr>
          <p:cNvPr id="94" name="Picture 3" descr="P:\Monika\Jan 2017\Photo\IMG_20170130_110504.jpg"/>
          <p:cNvPicPr>
            <a:picLocks noChangeAspect="1" noChangeArrowheads="1"/>
          </p:cNvPicPr>
          <p:nvPr/>
        </p:nvPicPr>
        <p:blipFill rotWithShape="1">
          <a:blip r:embed="rId6" cstate="print">
            <a:extLst>
              <a:ext uri="{28A0092B-C50C-407E-A947-70E740481C1C}">
                <a14:useLocalDpi xmlns:a14="http://schemas.microsoft.com/office/drawing/2010/main" val="0"/>
              </a:ext>
            </a:extLst>
          </a:blip>
          <a:srcRect l="7377" t="20995" r="15392" b="11252"/>
          <a:stretch/>
        </p:blipFill>
        <p:spPr bwMode="auto">
          <a:xfrm>
            <a:off x="3316029" y="1754148"/>
            <a:ext cx="3010160" cy="14795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80171410"/>
      </p:ext>
    </p:extLst>
  </p:cSld>
  <p:clrMapOvr>
    <a:masterClrMapping/>
  </p:clrMapOvr>
  <p:timing>
    <p:tnLst>
      <p:par>
        <p:cTn id="1" dur="indefinite" restart="never" nodeType="tmRoot"/>
      </p:par>
    </p:tnLst>
  </p:timing>
</p:sld>
</file>

<file path=ppt/theme/theme1.xml><?xml version="1.0" encoding="utf-8"?>
<a:theme xmlns:a="http://schemas.openxmlformats.org/drawingml/2006/main" name="B2B Template (Arial)">
  <a:themeElements>
    <a:clrScheme name="Mahindra Satyam Color Scheme">
      <a:dk1>
        <a:sysClr val="windowText" lastClr="000000"/>
      </a:dk1>
      <a:lt1>
        <a:sysClr val="window" lastClr="FFFFFF"/>
      </a:lt1>
      <a:dk2>
        <a:srgbClr val="6D6E71"/>
      </a:dk2>
      <a:lt2>
        <a:srgbClr val="E31837"/>
      </a:lt2>
      <a:accent1>
        <a:srgbClr val="E31837"/>
      </a:accent1>
      <a:accent2>
        <a:srgbClr val="A7A9AC"/>
      </a:accent2>
      <a:accent3>
        <a:srgbClr val="F3901D"/>
      </a:accent3>
      <a:accent4>
        <a:srgbClr val="FDBC5F"/>
      </a:accent4>
      <a:accent5>
        <a:srgbClr val="E31837"/>
      </a:accent5>
      <a:accent6>
        <a:srgbClr val="7C3520"/>
      </a:accent6>
      <a:hlink>
        <a:srgbClr val="6D6E71"/>
      </a:hlink>
      <a:folHlink>
        <a:srgbClr val="E31837"/>
      </a:folHlink>
    </a:clrScheme>
    <a:fontScheme name="Aria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bg1"/>
        </a:solidFill>
        <a:ln>
          <a:solidFill>
            <a:schemeClr val="tx2"/>
          </a:solidFill>
        </a:ln>
      </a:spPr>
      <a:bodyPr rtlCol="0" anchor="ctr"/>
      <a:lstStyle>
        <a:defPPr algn="ctr">
          <a:defRPr/>
        </a:defPPr>
      </a:lstStyle>
      <a:style>
        <a:lnRef idx="1">
          <a:schemeClr val="accent1"/>
        </a:lnRef>
        <a:fillRef idx="0">
          <a:schemeClr val="accent1"/>
        </a:fillRef>
        <a:effectRef idx="0">
          <a:schemeClr val="accent1"/>
        </a:effectRef>
        <a:fontRef idx="minor">
          <a:schemeClr val="tx1"/>
        </a:fontRef>
      </a:style>
    </a:spDef>
    <a:txDef>
      <a:spPr>
        <a:noFill/>
        <a:ln w="9525">
          <a:noFill/>
          <a:miter lim="800000"/>
          <a:headEnd/>
          <a:tailEnd/>
        </a:ln>
      </a:spPr>
      <a:bodyPr vert="horz" wrap="square" lIns="0" tIns="0" rIns="0" bIns="0" numCol="1" rtlCol="0" anchor="t" anchorCtr="0" compatLnSpc="1">
        <a:prstTxWarp prst="textNoShape">
          <a:avLst/>
        </a:prstTxWarp>
        <a:spAutoFit/>
      </a:bodyPr>
      <a:lstStyle>
        <a:defPPr fontAlgn="base">
          <a:buClr>
            <a:schemeClr val="tx2"/>
          </a:buClr>
          <a:defRPr sz="1200" dirty="0" smtClean="0">
            <a:latin typeface="+mj-lt"/>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409</TotalTime>
  <Words>246</Words>
  <Application>Microsoft Office PowerPoint</Application>
  <PresentationFormat>On-screen Show (4:3)</PresentationFormat>
  <Paragraphs>79</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B2B Template (Arial)</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Administrator</dc:creator>
  <cp:lastModifiedBy>pravin Shinde</cp:lastModifiedBy>
  <cp:revision>90</cp:revision>
  <cp:lastPrinted>2016-08-29T12:27:49Z</cp:lastPrinted>
  <dcterms:created xsi:type="dcterms:W3CDTF">2006-08-16T00:00:00Z</dcterms:created>
  <dcterms:modified xsi:type="dcterms:W3CDTF">2017-04-29T07:38:57Z</dcterms:modified>
</cp:coreProperties>
</file>